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Hammersmith One"/>
      <p:regular r:id="rId67"/>
    </p:embeddedFont>
    <p:embeddedFont>
      <p:font typeface="Catamaran"/>
      <p:regular r:id="rId68"/>
      <p:bold r:id="rId69"/>
    </p:embeddedFont>
    <p:embeddedFont>
      <p:font typeface="Raleway"/>
      <p:regular r:id="rId70"/>
      <p:bold r:id="rId71"/>
      <p:italic r:id="rId72"/>
      <p:boldItalic r:id="rId73"/>
    </p:embeddedFont>
    <p:embeddedFont>
      <p:font typeface="Montserrat Black"/>
      <p:bold r:id="rId74"/>
      <p:boldItalic r:id="rId75"/>
    </p:embeddedFont>
    <p:embeddedFont>
      <p:font typeface="Lato"/>
      <p:regular r:id="rId76"/>
      <p:bold r:id="rId77"/>
      <p:italic r:id="rId78"/>
      <p:boldItalic r:id="rId79"/>
    </p:embeddedFont>
    <p:embeddedFont>
      <p:font typeface="Fira Sans Extra Condensed Medium"/>
      <p:regular r:id="rId80"/>
      <p:bold r:id="rId81"/>
      <p:italic r:id="rId82"/>
      <p:boldItalic r:id="rId83"/>
    </p:embeddedFont>
    <p:embeddedFont>
      <p:font typeface="Open Sans ExtraBold"/>
      <p:bold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C4B7C1-1F25-40FB-9CFB-18188BB1E9F0}">
  <a:tblStyle styleId="{2EC4B7C1-1F25-40FB-9CFB-18188BB1E9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OpenSansExtraBold-bold.fntdata"/><Relationship Id="rId83" Type="http://schemas.openxmlformats.org/officeDocument/2006/relationships/font" Target="fonts/FiraSansExtraCondensedMedium-boldItalic.fntdata"/><Relationship Id="rId42" Type="http://schemas.openxmlformats.org/officeDocument/2006/relationships/slide" Target="slides/slide35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4.xml"/><Relationship Id="rId85" Type="http://schemas.openxmlformats.org/officeDocument/2006/relationships/font" Target="fonts/OpenSansExtraBold-bold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Italic.fntdata"/><Relationship Id="rId80" Type="http://schemas.openxmlformats.org/officeDocument/2006/relationships/font" Target="fonts/FiraSansExtraCondensedMedium-regular.fntdata"/><Relationship Id="rId82" Type="http://schemas.openxmlformats.org/officeDocument/2006/relationships/font" Target="fonts/FiraSansExtraCondensedMedium-italic.fntdata"/><Relationship Id="rId81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-boldItalic.fntdata"/><Relationship Id="rId72" Type="http://schemas.openxmlformats.org/officeDocument/2006/relationships/font" Target="fonts/Raleway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Black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Black-bold.fntdata"/><Relationship Id="rId33" Type="http://schemas.openxmlformats.org/officeDocument/2006/relationships/slide" Target="slides/slide26.xml"/><Relationship Id="rId77" Type="http://schemas.openxmlformats.org/officeDocument/2006/relationships/font" Target="fonts/Lato-bold.fntdata"/><Relationship Id="rId32" Type="http://schemas.openxmlformats.org/officeDocument/2006/relationships/slide" Target="slides/slide25.xml"/><Relationship Id="rId76" Type="http://schemas.openxmlformats.org/officeDocument/2006/relationships/font" Target="fonts/Lato-regular.fntdata"/><Relationship Id="rId35" Type="http://schemas.openxmlformats.org/officeDocument/2006/relationships/slide" Target="slides/slide28.xml"/><Relationship Id="rId79" Type="http://schemas.openxmlformats.org/officeDocument/2006/relationships/font" Target="fonts/Lato-boldItalic.fntdata"/><Relationship Id="rId34" Type="http://schemas.openxmlformats.org/officeDocument/2006/relationships/slide" Target="slides/slide27.xml"/><Relationship Id="rId78" Type="http://schemas.openxmlformats.org/officeDocument/2006/relationships/font" Target="fonts/Lato-italic.fntdata"/><Relationship Id="rId71" Type="http://schemas.openxmlformats.org/officeDocument/2006/relationships/font" Target="fonts/Raleway-bold.fntdata"/><Relationship Id="rId70" Type="http://schemas.openxmlformats.org/officeDocument/2006/relationships/font" Target="fonts/Raleway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Catamaran-regular.fntdata"/><Relationship Id="rId23" Type="http://schemas.openxmlformats.org/officeDocument/2006/relationships/slide" Target="slides/slide16.xml"/><Relationship Id="rId67" Type="http://schemas.openxmlformats.org/officeDocument/2006/relationships/font" Target="fonts/HammersmithOne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Catamaran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5d586d0e_1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5d586d0e_1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69cf880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69cf880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e6ebb0a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e6ebb0a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登入系統內頁及權限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e6ebb0ae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e6ebb0ae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e6ebb0ae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e6ebb0ae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 HTML、CSS 和 javascript 的 code 放進 PHP file 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藉由 XMAPP 的 Apache 可將 PHP 連線至本地端區域網路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再藉由 ngrok 使外網能連進內網的 Port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e6ebb0ae4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e6ebb0ae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e6ebb0ae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e6ebb0ae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e6ebb0ae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e6ebb0ae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Port forwarding =&gt; </a:t>
            </a:r>
            <a:r>
              <a:rPr b="1" lang="zh-TW" sz="14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把外界的請求轉發到本機指定的 Port</a:t>
            </a:r>
            <a:endParaRPr sz="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e96249430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e96249430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e96249430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e96249430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e6ebb0ae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e6ebb0ae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e6ebb0ae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e6ebb0ae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e9624943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e9624943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b2d76d1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b2d76d1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2d76d1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2d76d1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$stmt 連結後端 MySQL 資料庫，執行成功，存進緩存，檢查緩存，有相同的則儲存錯誤，之後在前端顯示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密碼做基本驗證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輸入驗證成功後，密碼使用 PASSWORD_DEFAULT 的方式加入 hash，導向 login.php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ebadb92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ebadb92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$stmt 連結後端 MySQL 資料庫，執行成功，存進緩存，檢查緩存，有相同的則儲存錯誤，之後在前端顯示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密碼做基本驗證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輸入驗證成功後，密碼使用 PASSWORD_DEFAULT 的方式加入 hash，導向 login.php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b2d76d11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b2d76d11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b2d76d11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b2d76d11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b2d76d11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b2d76d11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welcome.php and logout.php</a:t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b2d76d11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b2d76d11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session 儲存跨頁面使用的用戶信息，Logout 將清除 session，重新導向 login 頁面</a:t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b2d76d11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b2d76d11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b2d76d1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b2d76d1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處理 password error，$_POST =&gt; 收集 method = “post”，trim() =&gt; 刪除字首字尾無用字元(空格或換行)</a:t>
            </a:r>
            <a:endParaRPr sz="12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密碼更新後加入 hash 後導向 login.php</a:t>
            </a:r>
            <a:endParaRPr sz="1200">
              <a:solidFill>
                <a:srgbClr val="252525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e6ebb0ae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e6ebb0ae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e5d586d0e_1_2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e5d586d0e_1_2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4292F"/>
                </a:solidFill>
                <a:highlight>
                  <a:srgbClr val="FFFFFF"/>
                </a:highlight>
              </a:rPr>
              <a:t>建立資料庫以整合由不同氣象觀測站所觀測到的氣象條件，以利於通過分析氣象變化趨勢來預測未來的天氣情況。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e5d586d0e_1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e5d586d0e_1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e4b23e89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e4b23e8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e4b23e89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e4b23e8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ee502f4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ee502f4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e6ebb0ae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e6ebb0ae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c4a5d88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c4a5d88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c4a5d88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c4a5d88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c4a5d88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c4a5d88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c4a5d88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c4a5d88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e69cf880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e69cf880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c4a5d88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c4a5d88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e6ebb0ae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e6ebb0ae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efecbf1b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efecbf1b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efecbf1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efecbf1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efecbf1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efecbf1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0efecbf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0efecbf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efecbf1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efecbf1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e6ebb0ae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e6ebb0ae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c37438b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c37438b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0c37438bc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0c37438b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e6ebb0ae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e6ebb0ae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c37438b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0c37438b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e9624943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e9624943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c4a5d886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0c4a5d886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c4a5d886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c4a5d886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c4a5d886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c4a5d886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e96249430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0e9624943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b2d76d11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b2d76d11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e9624943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e9624943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0b2d76d11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0b2d76d11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b16ee5b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0b16ee5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e69cf880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e69cf880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6ebb0ae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6ebb0ae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e6ebb0ae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e6ebb0ae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Station氣象站：ID, 緯(Lat)經(Lon)度(兩種類型)，名字和海拔高度(ELEV)。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Location位置：城市及區域，各搭配一個號碼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record紀錄：最高溫(D_TX)和最低溫(D_TN)，降雨量(H24R)與日期(R_DATE)。R_DATE 為 partial key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ObservedWeather每小時氣象：風向(WDIR)和風速(WDSD)，小時溫度(Tem)、相對濕度(HUMD)、氣壓(PRES)分別是是該小時的溫度、相對濕度和氣壓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Note每小時的氣象，不是每小時都會回傳，與ObsWeather隔開：小時最大風速(H_FX)和小時最大風向(H_XD)，沒有 key，所以靠 Station 及 DateTime的key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e6ebb0ae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e6ebb0ae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434699" y="-972068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5355050" y="4295050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 flipH="1" rot="5400000">
            <a:off x="-814628" y="814623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8369749" y="4009299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912551" y="-619128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0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/>
          <p:nvPr/>
        </p:nvSpPr>
        <p:spPr>
          <a:xfrm rot="10800000">
            <a:off x="-2363" y="14229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 flipH="1" rot="-5400000">
            <a:off x="7974582" y="3990689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 rot="10800000">
            <a:off x="-535772" y="-43568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 rot="10800000">
            <a:off x="-871929" y="3861685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hasCustomPrompt="1"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hasCustomPrompt="1"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5"/>
          <p:cNvSpPr txBox="1"/>
          <p:nvPr>
            <p:ph hasCustomPrompt="1"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hasCustomPrompt="1"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5" type="subTitle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5"/>
          <p:cNvSpPr txBox="1"/>
          <p:nvPr>
            <p:ph idx="6" type="subTitle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7" type="subTitle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5"/>
          <p:cNvSpPr txBox="1"/>
          <p:nvPr>
            <p:ph idx="8" type="subTitle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9" type="subTitle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25"/>
          <p:cNvSpPr txBox="1"/>
          <p:nvPr>
            <p:ph idx="13" type="subTitle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4" type="subTitle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5"/>
          <p:cNvSpPr txBox="1"/>
          <p:nvPr>
            <p:ph idx="15" type="title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5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6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7"/>
          <p:cNvSpPr/>
          <p:nvPr/>
        </p:nvSpPr>
        <p:spPr>
          <a:xfrm rot="10800000">
            <a:off x="-297734" y="-114863"/>
            <a:ext cx="1671684" cy="918013"/>
          </a:xfrm>
          <a:custGeom>
            <a:rect b="b" l="l" r="r" t="t"/>
            <a:pathLst>
              <a:path extrusionOk="0" h="28360" w="51643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 rot="7200014">
            <a:off x="8207285" y="4148923"/>
            <a:ext cx="1601609" cy="1175554"/>
          </a:xfrm>
          <a:custGeom>
            <a:rect b="b" l="l" r="r" t="t"/>
            <a:pathLst>
              <a:path extrusionOk="0" h="30944" w="42159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8806938" y="3138475"/>
            <a:ext cx="674119" cy="670504"/>
          </a:xfrm>
          <a:custGeom>
            <a:rect b="b" l="l" r="r" t="t"/>
            <a:pathLst>
              <a:path extrusionOk="0" h="5564" w="5594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566175" y="297550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APTION_ONLY_1_1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1033698" y="3284644"/>
            <a:ext cx="1152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2" type="subTitle"/>
          </p:nvPr>
        </p:nvSpPr>
        <p:spPr>
          <a:xfrm>
            <a:off x="893298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3" type="subTitle"/>
          </p:nvPr>
        </p:nvSpPr>
        <p:spPr>
          <a:xfrm>
            <a:off x="3004651" y="3284644"/>
            <a:ext cx="11520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4" type="subTitle"/>
          </p:nvPr>
        </p:nvSpPr>
        <p:spPr>
          <a:xfrm>
            <a:off x="2864251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4976396" y="3284644"/>
            <a:ext cx="11544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6" type="subTitle"/>
          </p:nvPr>
        </p:nvSpPr>
        <p:spPr>
          <a:xfrm>
            <a:off x="4837196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7" type="subTitle"/>
          </p:nvPr>
        </p:nvSpPr>
        <p:spPr>
          <a:xfrm>
            <a:off x="6947353" y="3284644"/>
            <a:ext cx="11520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subTitle"/>
          </p:nvPr>
        </p:nvSpPr>
        <p:spPr>
          <a:xfrm>
            <a:off x="6806953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30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1206674" y="1385744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2" type="subTitle"/>
          </p:nvPr>
        </p:nvSpPr>
        <p:spPr>
          <a:xfrm>
            <a:off x="1206674" y="1681000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3" type="subTitle"/>
          </p:nvPr>
        </p:nvSpPr>
        <p:spPr>
          <a:xfrm>
            <a:off x="1206674" y="2498632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4" type="subTitle"/>
          </p:nvPr>
        </p:nvSpPr>
        <p:spPr>
          <a:xfrm>
            <a:off x="1206674" y="2793882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5" type="subTitle"/>
          </p:nvPr>
        </p:nvSpPr>
        <p:spPr>
          <a:xfrm>
            <a:off x="1206674" y="3605581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6" type="subTitle"/>
          </p:nvPr>
        </p:nvSpPr>
        <p:spPr>
          <a:xfrm>
            <a:off x="1206674" y="3900826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7" type="subTitle"/>
          </p:nvPr>
        </p:nvSpPr>
        <p:spPr>
          <a:xfrm>
            <a:off x="5544526" y="1383225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8" type="subTitle"/>
          </p:nvPr>
        </p:nvSpPr>
        <p:spPr>
          <a:xfrm>
            <a:off x="5438926" y="1680985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9" type="subTitle"/>
          </p:nvPr>
        </p:nvSpPr>
        <p:spPr>
          <a:xfrm>
            <a:off x="5544526" y="2501133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3" type="subTitle"/>
          </p:nvPr>
        </p:nvSpPr>
        <p:spPr>
          <a:xfrm>
            <a:off x="5438926" y="2793874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4" type="subTitle"/>
          </p:nvPr>
        </p:nvSpPr>
        <p:spPr>
          <a:xfrm>
            <a:off x="5544526" y="3608083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5" type="subTitle"/>
          </p:nvPr>
        </p:nvSpPr>
        <p:spPr>
          <a:xfrm>
            <a:off x="5438926" y="3900824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APTION_ONLY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2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 flipH="1">
            <a:off x="645613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 flipH="1">
            <a:off x="88579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 flipH="1">
            <a:off x="861397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APTION_ONLY_1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3"/>
          <p:cNvSpPr/>
          <p:nvPr/>
        </p:nvSpPr>
        <p:spPr>
          <a:xfrm rot="10800000">
            <a:off x="7229478" y="4684795"/>
            <a:ext cx="1914522" cy="458705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 rot="10800000">
            <a:off x="-254150" y="-191362"/>
            <a:ext cx="1243225" cy="933175"/>
          </a:xfrm>
          <a:custGeom>
            <a:rect b="b" l="l" r="r" t="t"/>
            <a:pathLst>
              <a:path extrusionOk="0" h="37327" w="49729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8622700" y="4261675"/>
            <a:ext cx="429350" cy="429350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-605050" y="4467225"/>
            <a:ext cx="1318276" cy="1318233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9030025" y="3971325"/>
            <a:ext cx="227942" cy="227942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APTION_ONLY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34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945120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945108" y="2439868"/>
            <a:ext cx="33258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1562754" y="2439868"/>
            <a:ext cx="33258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572000" y="1757172"/>
            <a:ext cx="403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4586400" y="2441450"/>
            <a:ext cx="32316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BODY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0" name="Google Shape;250;p38"/>
          <p:cNvSpPr txBox="1"/>
          <p:nvPr>
            <p:ph idx="1" type="subTitle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38"/>
          <p:cNvSpPr txBox="1"/>
          <p:nvPr>
            <p:ph idx="2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38"/>
          <p:cNvSpPr txBox="1"/>
          <p:nvPr>
            <p:ph idx="3" type="subTitle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38"/>
          <p:cNvSpPr txBox="1"/>
          <p:nvPr>
            <p:ph idx="4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" name="Google Shape;254;p38"/>
          <p:cNvSpPr txBox="1"/>
          <p:nvPr>
            <p:ph idx="5" type="subTitle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38"/>
          <p:cNvSpPr txBox="1"/>
          <p:nvPr>
            <p:ph idx="6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1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46000" y="1042024"/>
            <a:ext cx="32025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58" name="Google Shape;258;p39"/>
          <p:cNvSpPr txBox="1"/>
          <p:nvPr>
            <p:ph idx="1" type="subTitle"/>
          </p:nvPr>
        </p:nvSpPr>
        <p:spPr>
          <a:xfrm>
            <a:off x="645999" y="2926321"/>
            <a:ext cx="35967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0"/>
          <p:cNvSpPr txBox="1"/>
          <p:nvPr>
            <p:ph idx="1" type="subTitle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40"/>
          <p:cNvSpPr txBox="1"/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40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3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.png"/><Relationship Id="rId10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da4-2001-b011-3805-1423-e57b-7eec-bbcf-42d3.ngrok.i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g"/><Relationship Id="rId4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ctrTitle"/>
          </p:nvPr>
        </p:nvSpPr>
        <p:spPr>
          <a:xfrm>
            <a:off x="1469838" y="143296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6"/>
                </a:solidFill>
              </a:rPr>
              <a:t>第七組</a:t>
            </a:r>
            <a:endParaRPr sz="4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自動氣象站</a:t>
            </a:r>
            <a:endParaRPr sz="5000"/>
          </a:p>
        </p:txBody>
      </p:sp>
      <p:grpSp>
        <p:nvGrpSpPr>
          <p:cNvPr id="297" name="Google Shape;297;p45"/>
          <p:cNvGrpSpPr/>
          <p:nvPr/>
        </p:nvGrpSpPr>
        <p:grpSpPr>
          <a:xfrm>
            <a:off x="1299532" y="495035"/>
            <a:ext cx="2233779" cy="1089745"/>
            <a:chOff x="1791950" y="676699"/>
            <a:chExt cx="3230805" cy="1532909"/>
          </a:xfrm>
        </p:grpSpPr>
        <p:sp>
          <p:nvSpPr>
            <p:cNvPr id="298" name="Google Shape;298;p45"/>
            <p:cNvSpPr/>
            <p:nvPr/>
          </p:nvSpPr>
          <p:spPr>
            <a:xfrm>
              <a:off x="1791950" y="676699"/>
              <a:ext cx="2870260" cy="735100"/>
            </a:xfrm>
            <a:custGeom>
              <a:rect b="b" l="l" r="r" t="t"/>
              <a:pathLst>
                <a:path extrusionOk="0" h="29404" w="125861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" name="Google Shape;299;p45"/>
            <p:cNvSpPr/>
            <p:nvPr/>
          </p:nvSpPr>
          <p:spPr>
            <a:xfrm flipH="1" rot="10800000">
              <a:off x="4266200" y="1308576"/>
              <a:ext cx="756555" cy="901033"/>
            </a:xfrm>
            <a:custGeom>
              <a:rect b="b" l="l" r="r" t="t"/>
              <a:pathLst>
                <a:path extrusionOk="0" h="11076" w="930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5"/>
            <p:cNvSpPr/>
            <p:nvPr/>
          </p:nvSpPr>
          <p:spPr>
            <a:xfrm flipH="1" rot="10800000">
              <a:off x="4479904" y="1179069"/>
              <a:ext cx="329142" cy="143583"/>
            </a:xfrm>
            <a:custGeom>
              <a:rect b="b" l="l" r="r" t="t"/>
              <a:pathLst>
                <a:path extrusionOk="0" h="1765" w="4046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 flipH="1" rot="10800000">
              <a:off x="4458266" y="1431578"/>
              <a:ext cx="373478" cy="452143"/>
            </a:xfrm>
            <a:custGeom>
              <a:rect b="b" l="l" r="r" t="t"/>
              <a:pathLst>
                <a:path extrusionOk="0" h="5558" w="4591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 flipH="1" rot="10800000">
              <a:off x="4458266" y="1007503"/>
              <a:ext cx="373478" cy="227780"/>
            </a:xfrm>
            <a:custGeom>
              <a:rect b="b" l="l" r="r" t="t"/>
              <a:pathLst>
                <a:path extrusionOk="0" h="2800" w="4591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45"/>
          <p:cNvSpPr/>
          <p:nvPr/>
        </p:nvSpPr>
        <p:spPr>
          <a:xfrm flipH="1" rot="10800000">
            <a:off x="4524457" y="2423005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45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305" name="Google Shape;305;p45"/>
            <p:cNvSpPr/>
            <p:nvPr/>
          </p:nvSpPr>
          <p:spPr>
            <a:xfrm>
              <a:off x="2879782" y="647181"/>
              <a:ext cx="1299241" cy="1299241"/>
            </a:xfrm>
            <a:custGeom>
              <a:rect b="b" l="l" r="r" t="t"/>
              <a:pathLst>
                <a:path extrusionOk="0" fill="none" h="15971" w="15971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3871429" y="645065"/>
              <a:ext cx="541710" cy="700342"/>
            </a:xfrm>
            <a:custGeom>
              <a:rect b="b" l="l" r="r" t="t"/>
              <a:pathLst>
                <a:path extrusionOk="0" h="8609" w="6659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3925364" y="708681"/>
              <a:ext cx="252592" cy="51901"/>
            </a:xfrm>
            <a:custGeom>
              <a:rect b="b" l="l" r="r" t="t"/>
              <a:pathLst>
                <a:path extrusionOk="0" fill="none" h="638" w="3105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3925364" y="826313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3925364" y="91051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3925364" y="995764"/>
              <a:ext cx="433840" cy="31320"/>
            </a:xfrm>
            <a:custGeom>
              <a:rect b="b" l="l" r="r" t="t"/>
              <a:pathLst>
                <a:path extrusionOk="0" fill="none" h="385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3925364" y="107988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4222126" y="1229889"/>
              <a:ext cx="119829" cy="229895"/>
            </a:xfrm>
            <a:custGeom>
              <a:rect b="b" l="l" r="r" t="t"/>
              <a:pathLst>
                <a:path extrusionOk="0" h="2826" w="1473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4220987" y="1229889"/>
              <a:ext cx="120967" cy="104779"/>
            </a:xfrm>
            <a:custGeom>
              <a:rect b="b" l="l" r="r" t="t"/>
              <a:pathLst>
                <a:path extrusionOk="0" h="1288" w="1487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4204798" y="1152200"/>
              <a:ext cx="154402" cy="155460"/>
            </a:xfrm>
            <a:custGeom>
              <a:rect b="b" l="l" r="r" t="t"/>
              <a:pathLst>
                <a:path extrusionOk="0" h="1911" w="1898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4232864" y="1181323"/>
              <a:ext cx="98271" cy="98271"/>
            </a:xfrm>
            <a:custGeom>
              <a:rect b="b" l="l" r="r" t="t"/>
              <a:pathLst>
                <a:path extrusionOk="0" fill="none" h="1208" w="1208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3187282" y="3226130"/>
              <a:ext cx="323854" cy="125198"/>
            </a:xfrm>
            <a:custGeom>
              <a:rect b="b" l="l" r="r" t="t"/>
              <a:pathLst>
                <a:path extrusionOk="0" h="1539" w="3981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3719306" y="3226130"/>
              <a:ext cx="328085" cy="125198"/>
            </a:xfrm>
            <a:custGeom>
              <a:rect b="b" l="l" r="r" t="t"/>
              <a:pathLst>
                <a:path extrusionOk="0" h="1539" w="4033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3273593" y="1881663"/>
              <a:ext cx="621677" cy="1367168"/>
            </a:xfrm>
            <a:custGeom>
              <a:rect b="b" l="l" r="r" t="t"/>
              <a:pathLst>
                <a:path extrusionOk="0" h="16806" w="7642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3713856" y="2270108"/>
              <a:ext cx="321658" cy="81025"/>
            </a:xfrm>
            <a:custGeom>
              <a:rect b="b" l="l" r="r" t="t"/>
              <a:pathLst>
                <a:path extrusionOk="0" fill="none" h="996" w="3954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cap="flat" cmpd="sng" w="4300">
              <a:solidFill>
                <a:schemeClr val="dk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812044" y="2154591"/>
              <a:ext cx="130648" cy="154809"/>
            </a:xfrm>
            <a:custGeom>
              <a:rect b="b" l="l" r="r" t="t"/>
              <a:pathLst>
                <a:path extrusionOk="0" h="1903" w="1606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3614609" y="2342346"/>
              <a:ext cx="520152" cy="358347"/>
            </a:xfrm>
            <a:custGeom>
              <a:rect b="b" l="l" r="r" t="t"/>
              <a:pathLst>
                <a:path extrusionOk="0" h="4405" w="6394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3614609" y="2342346"/>
              <a:ext cx="520152" cy="26032"/>
            </a:xfrm>
            <a:custGeom>
              <a:rect b="b" l="l" r="r" t="t"/>
              <a:pathLst>
                <a:path extrusionOk="0" h="320" w="6394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3677167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3665290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4042995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4031118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3614609" y="2342346"/>
              <a:ext cx="520152" cy="143664"/>
            </a:xfrm>
            <a:custGeom>
              <a:rect b="b" l="l" r="r" t="t"/>
              <a:pathLst>
                <a:path extrusionOk="0" fill="none" h="1766" w="6394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3273593" y="1881663"/>
              <a:ext cx="577422" cy="394954"/>
            </a:xfrm>
            <a:custGeom>
              <a:rect b="b" l="l" r="r" t="t"/>
              <a:pathLst>
                <a:path extrusionOk="0" h="4855" w="7098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2751413" y="1284800"/>
              <a:ext cx="186698" cy="134227"/>
            </a:xfrm>
            <a:custGeom>
              <a:rect b="b" l="l" r="r" t="t"/>
              <a:pathLst>
                <a:path extrusionOk="0" h="1650" w="2295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2653224" y="1140323"/>
              <a:ext cx="286027" cy="280658"/>
            </a:xfrm>
            <a:custGeom>
              <a:rect b="b" l="l" r="r" t="t"/>
              <a:pathLst>
                <a:path extrusionOk="0" h="3450" w="3516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2675839" y="1160823"/>
              <a:ext cx="77771" cy="43278"/>
            </a:xfrm>
            <a:custGeom>
              <a:rect b="b" l="l" r="r" t="t"/>
              <a:pathLst>
                <a:path extrusionOk="0" fill="none" h="532" w="956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2663962" y="1175954"/>
              <a:ext cx="82082" cy="42139"/>
            </a:xfrm>
            <a:custGeom>
              <a:rect b="b" l="l" r="r" t="t"/>
              <a:pathLst>
                <a:path extrusionOk="0" fill="none" h="518" w="1009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2665020" y="1201823"/>
              <a:ext cx="75656" cy="32459"/>
            </a:xfrm>
            <a:custGeom>
              <a:rect b="b" l="l" r="r" t="t"/>
              <a:pathLst>
                <a:path extrusionOk="0" fill="none" h="399" w="93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2755724" y="1188888"/>
              <a:ext cx="86394" cy="47590"/>
            </a:xfrm>
            <a:custGeom>
              <a:rect b="b" l="l" r="r" t="t"/>
              <a:pathLst>
                <a:path extrusionOk="0" fill="none" h="585" w="1062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2762151" y="1101519"/>
              <a:ext cx="1271175" cy="1088788"/>
            </a:xfrm>
            <a:custGeom>
              <a:rect b="b" l="l" r="r" t="t"/>
              <a:pathLst>
                <a:path extrusionOk="0" h="13384" w="15626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3698806" y="1308635"/>
              <a:ext cx="101443" cy="675612"/>
            </a:xfrm>
            <a:custGeom>
              <a:rect b="b" l="l" r="r" t="t"/>
              <a:pathLst>
                <a:path extrusionOk="0" h="8305" w="1247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3800167" y="1128446"/>
              <a:ext cx="126337" cy="163025"/>
            </a:xfrm>
            <a:custGeom>
              <a:rect b="b" l="l" r="r" t="t"/>
              <a:pathLst>
                <a:path extrusionOk="0" fill="none" h="2004" w="1553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3936183" y="1582703"/>
              <a:ext cx="92820" cy="175960"/>
            </a:xfrm>
            <a:custGeom>
              <a:rect b="b" l="l" r="r" t="t"/>
              <a:pathLst>
                <a:path extrusionOk="0" h="2163" w="1141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3024339" y="1671211"/>
              <a:ext cx="196460" cy="109660"/>
            </a:xfrm>
            <a:custGeom>
              <a:rect b="b" l="l" r="r" t="t"/>
              <a:pathLst>
                <a:path extrusionOk="0" h="1348" w="2415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3091290" y="1376644"/>
              <a:ext cx="61257" cy="165710"/>
            </a:xfrm>
            <a:custGeom>
              <a:rect b="b" l="l" r="r" t="t"/>
              <a:pathLst>
                <a:path extrusionOk="0" h="2037" w="753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3291978" y="1220208"/>
              <a:ext cx="81" cy="343216"/>
            </a:xfrm>
            <a:custGeom>
              <a:rect b="b" l="l" r="r" t="t"/>
              <a:pathLst>
                <a:path extrusionOk="0" fill="none" h="4219" w="1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3530413" y="1634522"/>
              <a:ext cx="8704" cy="349724"/>
            </a:xfrm>
            <a:custGeom>
              <a:rect b="b" l="l" r="r" t="t"/>
              <a:pathLst>
                <a:path extrusionOk="0" fill="none" h="4299" w="107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3384798" y="1101519"/>
              <a:ext cx="355093" cy="637784"/>
            </a:xfrm>
            <a:custGeom>
              <a:rect b="b" l="l" r="r" t="t"/>
              <a:pathLst>
                <a:path extrusionOk="0" h="7840" w="4365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3334036" y="1739219"/>
              <a:ext cx="125279" cy="19443"/>
            </a:xfrm>
            <a:custGeom>
              <a:rect b="b" l="l" r="r" t="t"/>
              <a:pathLst>
                <a:path extrusionOk="0" fill="none" h="239" w="154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3605986" y="1739219"/>
              <a:ext cx="125198" cy="19443"/>
            </a:xfrm>
            <a:custGeom>
              <a:rect b="b" l="l" r="r" t="t"/>
              <a:pathLst>
                <a:path extrusionOk="0" fill="none" h="239" w="1539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3494863" y="1061576"/>
              <a:ext cx="173764" cy="573029"/>
            </a:xfrm>
            <a:custGeom>
              <a:rect b="b" l="l" r="r" t="t"/>
              <a:pathLst>
                <a:path extrusionOk="0" h="7044" w="2136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3462486" y="822001"/>
              <a:ext cx="183526" cy="155460"/>
            </a:xfrm>
            <a:custGeom>
              <a:rect b="b" l="l" r="r" t="t"/>
              <a:pathLst>
                <a:path extrusionOk="0" h="1911" w="2256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3463544" y="868452"/>
              <a:ext cx="180272" cy="277322"/>
            </a:xfrm>
            <a:custGeom>
              <a:rect b="b" l="l" r="r" t="t"/>
              <a:pathLst>
                <a:path extrusionOk="0" h="3409" w="2216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3516421" y="992347"/>
              <a:ext cx="83872" cy="97376"/>
            </a:xfrm>
            <a:custGeom>
              <a:rect b="b" l="l" r="r" t="t"/>
              <a:pathLst>
                <a:path extrusionOk="0" h="1197" w="1031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3602732" y="924502"/>
              <a:ext cx="20582" cy="10901"/>
            </a:xfrm>
            <a:custGeom>
              <a:rect b="b" l="l" r="r" t="t"/>
              <a:pathLst>
                <a:path extrusionOk="0" fill="none" h="134" w="253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5"/>
          <p:cNvSpPr txBox="1"/>
          <p:nvPr/>
        </p:nvSpPr>
        <p:spPr>
          <a:xfrm>
            <a:off x="6407950" y="31272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資科三 108703017  邱彥翔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資科三 108703028 王競梓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科智三 108364124  劉珈卉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107703041  翁義甫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107703007 林羿名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106701037 呂峻廷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企管四 107305111  吳易儒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Function</a:t>
            </a:r>
            <a:endParaRPr sz="4000"/>
          </a:p>
        </p:txBody>
      </p:sp>
      <p:sp>
        <p:nvSpPr>
          <p:cNvPr id="425" name="Google Shape;425;p54">
            <a:hlinkClick/>
          </p:cNvPr>
          <p:cNvSpPr txBox="1"/>
          <p:nvPr/>
        </p:nvSpPr>
        <p:spPr>
          <a:xfrm>
            <a:off x="939575" y="1601600"/>
            <a:ext cx="72651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基本 CRUD 功能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可查詢某日某地的氣象情況，如溫度、濕度、下雨情況等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可統計某段時間內某地的降水量和下雨天數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可查詢某日某縣市的最高溫、最低溫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可依登入系統來區分使用者權限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/>
          <p:nvPr/>
        </p:nvSpPr>
        <p:spPr>
          <a:xfrm>
            <a:off x="3247313" y="1374763"/>
            <a:ext cx="2649600" cy="42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Login System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3712464" y="2087301"/>
            <a:ext cx="1719300" cy="4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5849363" y="2854037"/>
            <a:ext cx="1719300" cy="317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Administrator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1480613" y="2854024"/>
            <a:ext cx="1719300" cy="317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4" name="Google Shape;434;p55"/>
          <p:cNvCxnSpPr>
            <a:stCxn id="431" idx="3"/>
            <a:endCxn id="432" idx="0"/>
          </p:cNvCxnSpPr>
          <p:nvPr/>
        </p:nvCxnSpPr>
        <p:spPr>
          <a:xfrm>
            <a:off x="5431764" y="2297601"/>
            <a:ext cx="1277100" cy="556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55"/>
          <p:cNvSpPr/>
          <p:nvPr/>
        </p:nvSpPr>
        <p:spPr>
          <a:xfrm>
            <a:off x="397973" y="4118250"/>
            <a:ext cx="1372200" cy="420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2240411" y="4118250"/>
            <a:ext cx="1372200" cy="42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55"/>
          <p:cNvCxnSpPr>
            <a:endCxn id="433" idx="0"/>
          </p:cNvCxnSpPr>
          <p:nvPr/>
        </p:nvCxnSpPr>
        <p:spPr>
          <a:xfrm flipH="1">
            <a:off x="2340263" y="2318524"/>
            <a:ext cx="1372200" cy="535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5"/>
          <p:cNvSpPr/>
          <p:nvPr/>
        </p:nvSpPr>
        <p:spPr>
          <a:xfrm>
            <a:off x="7524975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9" name="Google Shape;439;p55"/>
          <p:cNvCxnSpPr>
            <a:stCxn id="430" idx="2"/>
            <a:endCxn id="431" idx="0"/>
          </p:cNvCxnSpPr>
          <p:nvPr/>
        </p:nvCxnSpPr>
        <p:spPr>
          <a:xfrm flipH="1" rot="-5400000">
            <a:off x="4427963" y="1942513"/>
            <a:ext cx="2889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5"/>
          <p:cNvSpPr/>
          <p:nvPr/>
        </p:nvSpPr>
        <p:spPr>
          <a:xfrm>
            <a:off x="5773563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Update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4022163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2" name="Google Shape;442;p55"/>
          <p:cNvCxnSpPr>
            <a:stCxn id="432" idx="2"/>
            <a:endCxn id="435" idx="0"/>
          </p:cNvCxnSpPr>
          <p:nvPr/>
        </p:nvCxnSpPr>
        <p:spPr>
          <a:xfrm rot="5400000">
            <a:off x="3423263" y="832487"/>
            <a:ext cx="946500" cy="5625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5"/>
          <p:cNvCxnSpPr>
            <a:stCxn id="433" idx="2"/>
            <a:endCxn id="435" idx="0"/>
          </p:cNvCxnSpPr>
          <p:nvPr/>
        </p:nvCxnSpPr>
        <p:spPr>
          <a:xfrm rot="5400000">
            <a:off x="1238963" y="3016924"/>
            <a:ext cx="946500" cy="12561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5"/>
          <p:cNvCxnSpPr>
            <a:stCxn id="433" idx="2"/>
            <a:endCxn id="436" idx="0"/>
          </p:cNvCxnSpPr>
          <p:nvPr/>
        </p:nvCxnSpPr>
        <p:spPr>
          <a:xfrm flipH="1" rot="-5400000">
            <a:off x="2160113" y="3351874"/>
            <a:ext cx="946500" cy="5862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5"/>
          <p:cNvCxnSpPr>
            <a:stCxn id="432" idx="2"/>
            <a:endCxn id="436" idx="0"/>
          </p:cNvCxnSpPr>
          <p:nvPr/>
        </p:nvCxnSpPr>
        <p:spPr>
          <a:xfrm rot="5400000">
            <a:off x="4344563" y="1753787"/>
            <a:ext cx="946500" cy="37824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5"/>
          <p:cNvCxnSpPr>
            <a:stCxn id="432" idx="2"/>
            <a:endCxn id="441" idx="0"/>
          </p:cNvCxnSpPr>
          <p:nvPr/>
        </p:nvCxnSpPr>
        <p:spPr>
          <a:xfrm rot="5400000">
            <a:off x="5236163" y="2643887"/>
            <a:ext cx="945000" cy="20007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5"/>
          <p:cNvCxnSpPr>
            <a:stCxn id="432" idx="2"/>
            <a:endCxn id="440" idx="0"/>
          </p:cNvCxnSpPr>
          <p:nvPr/>
        </p:nvCxnSpPr>
        <p:spPr>
          <a:xfrm rot="5400000">
            <a:off x="6111863" y="3519587"/>
            <a:ext cx="945000" cy="249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55"/>
          <p:cNvCxnSpPr>
            <a:stCxn id="432" idx="2"/>
            <a:endCxn id="438" idx="0"/>
          </p:cNvCxnSpPr>
          <p:nvPr/>
        </p:nvCxnSpPr>
        <p:spPr>
          <a:xfrm flipH="1" rot="-5400000">
            <a:off x="6987563" y="2893187"/>
            <a:ext cx="945000" cy="15021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Function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55" name="Google Shape;455;p56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System Architecture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56" name="Google Shape;456;p56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713100" y="574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Architecture</a:t>
            </a:r>
            <a:endParaRPr sz="4000"/>
          </a:p>
        </p:txBody>
      </p:sp>
      <p:pic>
        <p:nvPicPr>
          <p:cNvPr id="462" name="Google Shape;4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775" y="2533400"/>
            <a:ext cx="1400131" cy="7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638" y="2373563"/>
            <a:ext cx="1090020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701" y="817013"/>
            <a:ext cx="1287900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975" y="4117025"/>
            <a:ext cx="1015325" cy="101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7"/>
          <p:cNvCxnSpPr>
            <a:stCxn id="464" idx="2"/>
            <a:endCxn id="463" idx="0"/>
          </p:cNvCxnSpPr>
          <p:nvPr/>
        </p:nvCxnSpPr>
        <p:spPr>
          <a:xfrm>
            <a:off x="5589651" y="1730163"/>
            <a:ext cx="0" cy="6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7"/>
          <p:cNvCxnSpPr>
            <a:stCxn id="465" idx="0"/>
            <a:endCxn id="463" idx="2"/>
          </p:cNvCxnSpPr>
          <p:nvPr/>
        </p:nvCxnSpPr>
        <p:spPr>
          <a:xfrm rot="10800000">
            <a:off x="5589638" y="3473525"/>
            <a:ext cx="0" cy="6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825" y="949750"/>
            <a:ext cx="913150" cy="7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3" y="4117050"/>
            <a:ext cx="748914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38" y="2467025"/>
            <a:ext cx="913150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3962" y="2373558"/>
            <a:ext cx="1185650" cy="1100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57"/>
          <p:cNvCxnSpPr>
            <a:stCxn id="469" idx="0"/>
            <a:endCxn id="471" idx="1"/>
          </p:cNvCxnSpPr>
          <p:nvPr/>
        </p:nvCxnSpPr>
        <p:spPr>
          <a:xfrm flipH="1" rot="10800000">
            <a:off x="1362270" y="2923650"/>
            <a:ext cx="7218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7"/>
          <p:cNvCxnSpPr>
            <a:stCxn id="468" idx="2"/>
            <a:endCxn id="471" idx="1"/>
          </p:cNvCxnSpPr>
          <p:nvPr/>
        </p:nvCxnSpPr>
        <p:spPr>
          <a:xfrm>
            <a:off x="1444400" y="1730175"/>
            <a:ext cx="6396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7"/>
          <p:cNvCxnSpPr>
            <a:stCxn id="470" idx="3"/>
            <a:endCxn id="471" idx="1"/>
          </p:cNvCxnSpPr>
          <p:nvPr/>
        </p:nvCxnSpPr>
        <p:spPr>
          <a:xfrm>
            <a:off x="1120387" y="2923600"/>
            <a:ext cx="96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7"/>
          <p:cNvCxnSpPr>
            <a:stCxn id="463" idx="3"/>
            <a:endCxn id="462" idx="1"/>
          </p:cNvCxnSpPr>
          <p:nvPr/>
        </p:nvCxnSpPr>
        <p:spPr>
          <a:xfrm>
            <a:off x="6134657" y="2923600"/>
            <a:ext cx="8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57"/>
          <p:cNvCxnSpPr>
            <a:stCxn id="471" idx="3"/>
            <a:endCxn id="463" idx="1"/>
          </p:cNvCxnSpPr>
          <p:nvPr/>
        </p:nvCxnSpPr>
        <p:spPr>
          <a:xfrm>
            <a:off x="3269612" y="2923598"/>
            <a:ext cx="17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Apache</a:t>
            </a:r>
            <a:endParaRPr sz="4000"/>
          </a:p>
        </p:txBody>
      </p:sp>
      <p:pic>
        <p:nvPicPr>
          <p:cNvPr id="482" name="Google Shape;4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25" y="1878837"/>
            <a:ext cx="1910275" cy="19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8">
            <a:hlinkClick/>
          </p:cNvPr>
          <p:cNvSpPr txBox="1"/>
          <p:nvPr/>
        </p:nvSpPr>
        <p:spPr>
          <a:xfrm>
            <a:off x="783775" y="1737850"/>
            <a:ext cx="47520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Apache 軟體基金會的一個 Open Source Web Server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提供跨平台及高度安全性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最流行的伺服器軟體之一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支援 Perl、Python、Tcl 和 PHP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XAMPP</a:t>
            </a:r>
            <a:endParaRPr sz="4000"/>
          </a:p>
        </p:txBody>
      </p:sp>
      <p:sp>
        <p:nvSpPr>
          <p:cNvPr id="489" name="Google Shape;489;p59">
            <a:hlinkClick/>
          </p:cNvPr>
          <p:cNvSpPr txBox="1"/>
          <p:nvPr/>
        </p:nvSpPr>
        <p:spPr>
          <a:xfrm>
            <a:off x="713225" y="1759138"/>
            <a:ext cx="42093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把 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Apache Web Server 與 PHP、Perl 和 MySQL 集合在一起的整合工具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允許使用者使用自己電腦的區域網路輕鬆架設 Web Server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580" y="1800975"/>
            <a:ext cx="2083351" cy="21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ngrok</a:t>
            </a:r>
            <a:endParaRPr sz="4000"/>
          </a:p>
        </p:txBody>
      </p:sp>
      <p:sp>
        <p:nvSpPr>
          <p:cNvPr id="496" name="Google Shape;496;p60">
            <a:hlinkClick/>
          </p:cNvPr>
          <p:cNvSpPr txBox="1"/>
          <p:nvPr/>
        </p:nvSpPr>
        <p:spPr>
          <a:xfrm>
            <a:off x="713225" y="1550500"/>
            <a:ext cx="42093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能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開發 Web 後端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能達到 Port Forwarding 的效果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快速、使用容易且安全(提供 https 網域)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使用時機：沒有靜態 IP 位址但要被外網穩定訪問時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425" y="2036125"/>
            <a:ext cx="3037600" cy="16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03" name="Google Shape;503;p61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Demo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04" name="Google Shape;504;p61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05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idx="4294967295" type="title"/>
          </p:nvPr>
        </p:nvSpPr>
        <p:spPr>
          <a:xfrm>
            <a:off x="234150" y="1743150"/>
            <a:ext cx="8675700" cy="16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https://cda4-2001-b011-3805-1423-e57b-7eec-bbcf-42d3.ngrok.io/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15" name="Google Shape;515;p63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Code &amp; Preview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16" name="Google Shape;516;p63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06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C</a:t>
            </a:r>
            <a:r>
              <a:rPr lang="zh-TW" sz="4200"/>
              <a:t>ontents</a:t>
            </a:r>
            <a:endParaRPr sz="4200"/>
          </a:p>
        </p:txBody>
      </p:sp>
      <p:sp>
        <p:nvSpPr>
          <p:cNvPr id="358" name="Google Shape;358;p46">
            <a:hlinkClick/>
          </p:cNvPr>
          <p:cNvSpPr txBox="1"/>
          <p:nvPr/>
        </p:nvSpPr>
        <p:spPr>
          <a:xfrm>
            <a:off x="949818" y="1648230"/>
            <a:ext cx="1905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Motivation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59" name="Google Shape;359;p46">
            <a:hlinkClick/>
          </p:cNvPr>
          <p:cNvSpPr txBox="1"/>
          <p:nvPr/>
        </p:nvSpPr>
        <p:spPr>
          <a:xfrm>
            <a:off x="356550" y="1686830"/>
            <a:ext cx="591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0" name="Google Shape;360;p46">
            <a:hlinkClick/>
          </p:cNvPr>
          <p:cNvSpPr txBox="1"/>
          <p:nvPr/>
        </p:nvSpPr>
        <p:spPr>
          <a:xfrm>
            <a:off x="3666775" y="1648225"/>
            <a:ext cx="295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REQ ANLYS &amp; Model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1" name="Google Shape;361;p46">
            <a:hlinkClick/>
          </p:cNvPr>
          <p:cNvSpPr txBox="1"/>
          <p:nvPr/>
        </p:nvSpPr>
        <p:spPr>
          <a:xfrm>
            <a:off x="2975100" y="1686825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2" name="Google Shape;362;p46">
            <a:hlinkClick/>
          </p:cNvPr>
          <p:cNvSpPr txBox="1"/>
          <p:nvPr/>
        </p:nvSpPr>
        <p:spPr>
          <a:xfrm>
            <a:off x="7601050" y="1665225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 Func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3" name="Google Shape;363;p46">
            <a:hlinkClick/>
          </p:cNvPr>
          <p:cNvSpPr txBox="1"/>
          <p:nvPr/>
        </p:nvSpPr>
        <p:spPr>
          <a:xfrm>
            <a:off x="6909375" y="1703825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4" name="Google Shape;364;p46">
            <a:hlinkClick/>
          </p:cNvPr>
          <p:cNvSpPr txBox="1"/>
          <p:nvPr/>
        </p:nvSpPr>
        <p:spPr>
          <a:xfrm>
            <a:off x="1048225" y="3054100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 Arch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5" name="Google Shape;365;p46">
            <a:hlinkClick/>
          </p:cNvPr>
          <p:cNvSpPr txBox="1"/>
          <p:nvPr/>
        </p:nvSpPr>
        <p:spPr>
          <a:xfrm>
            <a:off x="356550" y="30927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6" name="Google Shape;366;p46">
            <a:hlinkClick/>
          </p:cNvPr>
          <p:cNvSpPr txBox="1"/>
          <p:nvPr/>
        </p:nvSpPr>
        <p:spPr>
          <a:xfrm>
            <a:off x="6805375" y="3126700"/>
            <a:ext cx="2456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Code &amp; Preview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7" name="Google Shape;367;p46">
            <a:hlinkClick/>
          </p:cNvPr>
          <p:cNvSpPr txBox="1"/>
          <p:nvPr/>
        </p:nvSpPr>
        <p:spPr>
          <a:xfrm>
            <a:off x="2975100" y="31483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05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8" name="Google Shape;368;p46">
            <a:hlinkClick/>
          </p:cNvPr>
          <p:cNvSpPr txBox="1"/>
          <p:nvPr/>
        </p:nvSpPr>
        <p:spPr>
          <a:xfrm>
            <a:off x="3686350" y="3126700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Demo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9" name="Google Shape;369;p46">
            <a:hlinkClick/>
          </p:cNvPr>
          <p:cNvSpPr txBox="1"/>
          <p:nvPr/>
        </p:nvSpPr>
        <p:spPr>
          <a:xfrm>
            <a:off x="6115975" y="31483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06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0" name="Google Shape;370;p46">
            <a:hlinkClick/>
          </p:cNvPr>
          <p:cNvSpPr txBox="1"/>
          <p:nvPr/>
        </p:nvSpPr>
        <p:spPr>
          <a:xfrm>
            <a:off x="2767724" y="4250350"/>
            <a:ext cx="47310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Division of Labor &amp; Challeng</a:t>
            </a: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1" name="Google Shape;371;p46">
            <a:hlinkClick/>
          </p:cNvPr>
          <p:cNvSpPr txBox="1"/>
          <p:nvPr/>
        </p:nvSpPr>
        <p:spPr>
          <a:xfrm>
            <a:off x="2076062" y="428895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07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/>
          <p:nvPr/>
        </p:nvSpPr>
        <p:spPr>
          <a:xfrm>
            <a:off x="2862551" y="579000"/>
            <a:ext cx="3786900" cy="3985500"/>
          </a:xfrm>
          <a:prstGeom prst="ellipse">
            <a:avLst/>
          </a:prstGeom>
          <a:noFill/>
          <a:ln cap="flat" cmpd="sng" w="19050">
            <a:solidFill>
              <a:srgbClr val="44444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4"/>
          <p:cNvSpPr/>
          <p:nvPr/>
        </p:nvSpPr>
        <p:spPr>
          <a:xfrm>
            <a:off x="3538800" y="1290713"/>
            <a:ext cx="2434500" cy="2561700"/>
          </a:xfrm>
          <a:prstGeom prst="ellipse">
            <a:avLst/>
          </a:prstGeom>
          <a:noFill/>
          <a:ln cap="flat" cmpd="sng" w="19050">
            <a:solidFill>
              <a:srgbClr val="44444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/>
          <p:nvPr/>
        </p:nvSpPr>
        <p:spPr>
          <a:xfrm>
            <a:off x="3961788" y="1746575"/>
            <a:ext cx="1588500" cy="1650000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2263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Login</a:t>
            </a:r>
            <a:endParaRPr sz="3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2263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System</a:t>
            </a:r>
            <a:endParaRPr sz="3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323925" y="934288"/>
            <a:ext cx="1807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Register</a:t>
            </a:r>
            <a:endParaRPr b="1" sz="3000">
              <a:solidFill>
                <a:srgbClr val="DB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695888" y="3424997"/>
            <a:ext cx="1310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EA23C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 b="1" sz="3000">
              <a:solidFill>
                <a:srgbClr val="DEA2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933600" y="3384550"/>
            <a:ext cx="22104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3D489C"/>
                </a:solidFill>
                <a:latin typeface="Open Sans"/>
                <a:ea typeface="Open Sans"/>
                <a:cs typeface="Open Sans"/>
                <a:sym typeface="Open Sans"/>
              </a:rPr>
              <a:t>Reset </a:t>
            </a:r>
            <a:endParaRPr b="1" sz="3000">
              <a:solidFill>
                <a:srgbClr val="3D489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3D489C"/>
                </a:solidFill>
                <a:latin typeface="Open Sans"/>
                <a:ea typeface="Open Sans"/>
                <a:cs typeface="Open Sans"/>
                <a:sym typeface="Open Sans"/>
              </a:rPr>
              <a:t>Password</a:t>
            </a:r>
            <a:endParaRPr b="1" sz="3000">
              <a:solidFill>
                <a:srgbClr val="3D48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7093362" y="876675"/>
            <a:ext cx="1588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945526"/>
                </a:solidFill>
                <a:latin typeface="Open Sans"/>
                <a:ea typeface="Open Sans"/>
                <a:cs typeface="Open Sans"/>
                <a:sym typeface="Open Sans"/>
              </a:rPr>
              <a:t>Logout</a:t>
            </a:r>
            <a:endParaRPr b="1" sz="3000">
              <a:solidFill>
                <a:srgbClr val="945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8" name="Google Shape;528;p64"/>
          <p:cNvGrpSpPr/>
          <p:nvPr/>
        </p:nvGrpSpPr>
        <p:grpSpPr>
          <a:xfrm>
            <a:off x="2131137" y="814375"/>
            <a:ext cx="1310110" cy="1009017"/>
            <a:chOff x="2709700" y="1683465"/>
            <a:chExt cx="1001690" cy="659919"/>
          </a:xfrm>
        </p:grpSpPr>
        <p:cxnSp>
          <p:nvCxnSpPr>
            <p:cNvPr id="529" name="Google Shape;529;p64"/>
            <p:cNvCxnSpPr/>
            <p:nvPr/>
          </p:nvCxnSpPr>
          <p:spPr>
            <a:xfrm rot="10800000">
              <a:off x="2709700" y="20134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F76868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530" name="Google Shape;530;p64"/>
            <p:cNvSpPr/>
            <p:nvPr/>
          </p:nvSpPr>
          <p:spPr>
            <a:xfrm>
              <a:off x="3045629" y="1683465"/>
              <a:ext cx="665761" cy="659919"/>
            </a:xfrm>
            <a:custGeom>
              <a:rect b="b" l="l" r="r" t="t"/>
              <a:pathLst>
                <a:path extrusionOk="0" h="28808" w="29063">
                  <a:moveTo>
                    <a:pt x="14533" y="1"/>
                  </a:moveTo>
                  <a:cubicBezTo>
                    <a:pt x="14197" y="1"/>
                    <a:pt x="13862" y="130"/>
                    <a:pt x="13610" y="389"/>
                  </a:cubicBezTo>
                  <a:lnTo>
                    <a:pt x="518" y="13467"/>
                  </a:lnTo>
                  <a:cubicBezTo>
                    <a:pt x="1" y="13985"/>
                    <a:pt x="1" y="14820"/>
                    <a:pt x="518" y="15338"/>
                  </a:cubicBezTo>
                  <a:lnTo>
                    <a:pt x="13610" y="28429"/>
                  </a:lnTo>
                  <a:cubicBezTo>
                    <a:pt x="13862" y="28681"/>
                    <a:pt x="14197" y="28807"/>
                    <a:pt x="14533" y="28807"/>
                  </a:cubicBezTo>
                  <a:cubicBezTo>
                    <a:pt x="14870" y="28807"/>
                    <a:pt x="15208" y="28681"/>
                    <a:pt x="15467" y="28429"/>
                  </a:cubicBezTo>
                  <a:lnTo>
                    <a:pt x="28559" y="15338"/>
                  </a:lnTo>
                  <a:cubicBezTo>
                    <a:pt x="29063" y="14820"/>
                    <a:pt x="29063" y="13985"/>
                    <a:pt x="28559" y="13467"/>
                  </a:cubicBezTo>
                  <a:lnTo>
                    <a:pt x="15467" y="389"/>
                  </a:lnTo>
                  <a:cubicBezTo>
                    <a:pt x="15208" y="130"/>
                    <a:pt x="14870" y="1"/>
                    <a:pt x="14533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64"/>
            <p:cNvGrpSpPr/>
            <p:nvPr/>
          </p:nvGrpSpPr>
          <p:grpSpPr>
            <a:xfrm>
              <a:off x="3232223" y="1876272"/>
              <a:ext cx="292586" cy="274318"/>
              <a:chOff x="3857225" y="238125"/>
              <a:chExt cx="500575" cy="483125"/>
            </a:xfrm>
          </p:grpSpPr>
          <p:sp>
            <p:nvSpPr>
              <p:cNvPr id="532" name="Google Shape;532;p64"/>
              <p:cNvSpPr/>
              <p:nvPr/>
            </p:nvSpPr>
            <p:spPr>
              <a:xfrm>
                <a:off x="3857225" y="238125"/>
                <a:ext cx="500575" cy="483125"/>
              </a:xfrm>
              <a:custGeom>
                <a:rect b="b" l="l" r="r" t="t"/>
                <a:pathLst>
                  <a:path extrusionOk="0" h="19325" w="20023">
                    <a:moveTo>
                      <a:pt x="15671" y="3398"/>
                    </a:moveTo>
                    <a:cubicBezTo>
                      <a:pt x="15707" y="3398"/>
                      <a:pt x="15744" y="3402"/>
                      <a:pt x="15780" y="3409"/>
                    </a:cubicBezTo>
                    <a:lnTo>
                      <a:pt x="15801" y="3415"/>
                    </a:lnTo>
                    <a:cubicBezTo>
                      <a:pt x="15814" y="3415"/>
                      <a:pt x="15823" y="3418"/>
                      <a:pt x="15835" y="3421"/>
                    </a:cubicBezTo>
                    <a:cubicBezTo>
                      <a:pt x="15844" y="3424"/>
                      <a:pt x="15856" y="3430"/>
                      <a:pt x="15868" y="3433"/>
                    </a:cubicBezTo>
                    <a:lnTo>
                      <a:pt x="15886" y="3439"/>
                    </a:lnTo>
                    <a:cubicBezTo>
                      <a:pt x="15892" y="3442"/>
                      <a:pt x="15898" y="3445"/>
                      <a:pt x="15904" y="3448"/>
                    </a:cubicBezTo>
                    <a:cubicBezTo>
                      <a:pt x="15922" y="3457"/>
                      <a:pt x="15943" y="3466"/>
                      <a:pt x="15964" y="3478"/>
                    </a:cubicBezTo>
                    <a:cubicBezTo>
                      <a:pt x="15986" y="3494"/>
                      <a:pt x="16010" y="3509"/>
                      <a:pt x="16031" y="3524"/>
                    </a:cubicBezTo>
                    <a:cubicBezTo>
                      <a:pt x="16046" y="3536"/>
                      <a:pt x="16058" y="3551"/>
                      <a:pt x="16073" y="3563"/>
                    </a:cubicBezTo>
                    <a:cubicBezTo>
                      <a:pt x="16085" y="3575"/>
                      <a:pt x="16100" y="3590"/>
                      <a:pt x="16112" y="3605"/>
                    </a:cubicBezTo>
                    <a:cubicBezTo>
                      <a:pt x="16294" y="3829"/>
                      <a:pt x="16279" y="4158"/>
                      <a:pt x="16073" y="4363"/>
                    </a:cubicBezTo>
                    <a:lnTo>
                      <a:pt x="13054" y="7383"/>
                    </a:lnTo>
                    <a:cubicBezTo>
                      <a:pt x="12939" y="7232"/>
                      <a:pt x="12815" y="7090"/>
                      <a:pt x="12682" y="6954"/>
                    </a:cubicBezTo>
                    <a:cubicBezTo>
                      <a:pt x="12546" y="6821"/>
                      <a:pt x="12405" y="6697"/>
                      <a:pt x="12254" y="6582"/>
                    </a:cubicBezTo>
                    <a:lnTo>
                      <a:pt x="15273" y="3563"/>
                    </a:lnTo>
                    <a:cubicBezTo>
                      <a:pt x="15380" y="3456"/>
                      <a:pt x="15523" y="3398"/>
                      <a:pt x="15671" y="3398"/>
                    </a:cubicBezTo>
                    <a:close/>
                    <a:moveTo>
                      <a:pt x="9887" y="9183"/>
                    </a:moveTo>
                    <a:cubicBezTo>
                      <a:pt x="10031" y="9183"/>
                      <a:pt x="10176" y="9238"/>
                      <a:pt x="10288" y="9348"/>
                    </a:cubicBezTo>
                    <a:cubicBezTo>
                      <a:pt x="10511" y="9575"/>
                      <a:pt x="10508" y="9937"/>
                      <a:pt x="10279" y="10157"/>
                    </a:cubicBezTo>
                    <a:cubicBezTo>
                      <a:pt x="10169" y="10268"/>
                      <a:pt x="10024" y="10323"/>
                      <a:pt x="9879" y="10323"/>
                    </a:cubicBezTo>
                    <a:cubicBezTo>
                      <a:pt x="9734" y="10323"/>
                      <a:pt x="9589" y="10268"/>
                      <a:pt x="9479" y="10157"/>
                    </a:cubicBezTo>
                    <a:cubicBezTo>
                      <a:pt x="9258" y="9937"/>
                      <a:pt x="9258" y="9578"/>
                      <a:pt x="9479" y="9357"/>
                    </a:cubicBezTo>
                    <a:cubicBezTo>
                      <a:pt x="9590" y="9241"/>
                      <a:pt x="9739" y="9183"/>
                      <a:pt x="9887" y="9183"/>
                    </a:cubicBezTo>
                    <a:close/>
                    <a:moveTo>
                      <a:pt x="15746" y="1062"/>
                    </a:moveTo>
                    <a:cubicBezTo>
                      <a:pt x="16469" y="1062"/>
                      <a:pt x="17193" y="1337"/>
                      <a:pt x="17746" y="1890"/>
                    </a:cubicBezTo>
                    <a:cubicBezTo>
                      <a:pt x="18878" y="3022"/>
                      <a:pt x="18845" y="4870"/>
                      <a:pt x="17673" y="5963"/>
                    </a:cubicBezTo>
                    <a:lnTo>
                      <a:pt x="11879" y="11758"/>
                    </a:lnTo>
                    <a:cubicBezTo>
                      <a:pt x="11337" y="12300"/>
                      <a:pt x="10612" y="12586"/>
                      <a:pt x="9878" y="12586"/>
                    </a:cubicBezTo>
                    <a:cubicBezTo>
                      <a:pt x="9472" y="12586"/>
                      <a:pt x="9062" y="12499"/>
                      <a:pt x="8679" y="12319"/>
                    </a:cubicBezTo>
                    <a:lnTo>
                      <a:pt x="8663" y="12313"/>
                    </a:lnTo>
                    <a:cubicBezTo>
                      <a:pt x="8198" y="12093"/>
                      <a:pt x="7803" y="11746"/>
                      <a:pt x="7516" y="11317"/>
                    </a:cubicBezTo>
                    <a:lnTo>
                      <a:pt x="8346" y="10487"/>
                    </a:lnTo>
                    <a:cubicBezTo>
                      <a:pt x="8645" y="11113"/>
                      <a:pt x="9259" y="11453"/>
                      <a:pt x="9883" y="11453"/>
                    </a:cubicBezTo>
                    <a:cubicBezTo>
                      <a:pt x="10311" y="11453"/>
                      <a:pt x="10744" y="11293"/>
                      <a:pt x="11082" y="10955"/>
                    </a:cubicBezTo>
                    <a:lnTo>
                      <a:pt x="16873" y="5160"/>
                    </a:lnTo>
                    <a:cubicBezTo>
                      <a:pt x="17541" y="4514"/>
                      <a:pt x="17562" y="3448"/>
                      <a:pt x="16922" y="2775"/>
                    </a:cubicBezTo>
                    <a:cubicBezTo>
                      <a:pt x="16588" y="2423"/>
                      <a:pt x="16140" y="2245"/>
                      <a:pt x="15690" y="2245"/>
                    </a:cubicBezTo>
                    <a:cubicBezTo>
                      <a:pt x="15275" y="2245"/>
                      <a:pt x="14860" y="2395"/>
                      <a:pt x="14533" y="2699"/>
                    </a:cubicBezTo>
                    <a:cubicBezTo>
                      <a:pt x="14512" y="2718"/>
                      <a:pt x="14491" y="2739"/>
                      <a:pt x="14470" y="2760"/>
                    </a:cubicBezTo>
                    <a:lnTo>
                      <a:pt x="11212" y="6021"/>
                    </a:lnTo>
                    <a:cubicBezTo>
                      <a:pt x="10783" y="5867"/>
                      <a:pt x="10333" y="5791"/>
                      <a:pt x="9877" y="5791"/>
                    </a:cubicBezTo>
                    <a:lnTo>
                      <a:pt x="9838" y="5791"/>
                    </a:lnTo>
                    <a:lnTo>
                      <a:pt x="13673" y="1963"/>
                    </a:lnTo>
                    <a:cubicBezTo>
                      <a:pt x="14232" y="1363"/>
                      <a:pt x="14988" y="1062"/>
                      <a:pt x="15746" y="1062"/>
                    </a:cubicBezTo>
                    <a:close/>
                    <a:moveTo>
                      <a:pt x="6707" y="12129"/>
                    </a:moveTo>
                    <a:cubicBezTo>
                      <a:pt x="6819" y="12283"/>
                      <a:pt x="6942" y="12425"/>
                      <a:pt x="7078" y="12558"/>
                    </a:cubicBezTo>
                    <a:cubicBezTo>
                      <a:pt x="7211" y="12694"/>
                      <a:pt x="7353" y="12818"/>
                      <a:pt x="7507" y="12932"/>
                    </a:cubicBezTo>
                    <a:lnTo>
                      <a:pt x="4675" y="15762"/>
                    </a:lnTo>
                    <a:cubicBezTo>
                      <a:pt x="4565" y="15872"/>
                      <a:pt x="4420" y="15927"/>
                      <a:pt x="4275" y="15927"/>
                    </a:cubicBezTo>
                    <a:cubicBezTo>
                      <a:pt x="4130" y="15927"/>
                      <a:pt x="3985" y="15872"/>
                      <a:pt x="3875" y="15762"/>
                    </a:cubicBezTo>
                    <a:cubicBezTo>
                      <a:pt x="3654" y="15541"/>
                      <a:pt x="3654" y="15182"/>
                      <a:pt x="3875" y="14961"/>
                    </a:cubicBezTo>
                    <a:lnTo>
                      <a:pt x="6707" y="12129"/>
                    </a:lnTo>
                    <a:close/>
                    <a:moveTo>
                      <a:pt x="9884" y="6926"/>
                    </a:moveTo>
                    <a:cubicBezTo>
                      <a:pt x="10290" y="6926"/>
                      <a:pt x="10698" y="7013"/>
                      <a:pt x="11082" y="7192"/>
                    </a:cubicBezTo>
                    <a:lnTo>
                      <a:pt x="11094" y="7198"/>
                    </a:lnTo>
                    <a:cubicBezTo>
                      <a:pt x="11562" y="7422"/>
                      <a:pt x="11958" y="7766"/>
                      <a:pt x="12242" y="8198"/>
                    </a:cubicBezTo>
                    <a:lnTo>
                      <a:pt x="11411" y="9028"/>
                    </a:lnTo>
                    <a:cubicBezTo>
                      <a:pt x="11112" y="8400"/>
                      <a:pt x="10499" y="8061"/>
                      <a:pt x="9877" y="8061"/>
                    </a:cubicBezTo>
                    <a:cubicBezTo>
                      <a:pt x="9448" y="8061"/>
                      <a:pt x="9016" y="8222"/>
                      <a:pt x="8679" y="8560"/>
                    </a:cubicBezTo>
                    <a:lnTo>
                      <a:pt x="3074" y="14161"/>
                    </a:lnTo>
                    <a:cubicBezTo>
                      <a:pt x="2410" y="14822"/>
                      <a:pt x="2410" y="15900"/>
                      <a:pt x="3074" y="16562"/>
                    </a:cubicBezTo>
                    <a:cubicBezTo>
                      <a:pt x="3405" y="16894"/>
                      <a:pt x="3840" y="17060"/>
                      <a:pt x="4275" y="17060"/>
                    </a:cubicBezTo>
                    <a:cubicBezTo>
                      <a:pt x="4710" y="17060"/>
                      <a:pt x="5144" y="16894"/>
                      <a:pt x="5475" y="16562"/>
                    </a:cubicBezTo>
                    <a:lnTo>
                      <a:pt x="8546" y="13491"/>
                    </a:lnTo>
                    <a:cubicBezTo>
                      <a:pt x="8974" y="13642"/>
                      <a:pt x="9424" y="13720"/>
                      <a:pt x="9880" y="13720"/>
                    </a:cubicBezTo>
                    <a:lnTo>
                      <a:pt x="9920" y="13720"/>
                    </a:lnTo>
                    <a:lnTo>
                      <a:pt x="6275" y="17362"/>
                    </a:lnTo>
                    <a:cubicBezTo>
                      <a:pt x="5716" y="17961"/>
                      <a:pt x="4960" y="18262"/>
                      <a:pt x="4202" y="18262"/>
                    </a:cubicBezTo>
                    <a:cubicBezTo>
                      <a:pt x="3479" y="18262"/>
                      <a:pt x="2755" y="17987"/>
                      <a:pt x="2202" y="17434"/>
                    </a:cubicBezTo>
                    <a:cubicBezTo>
                      <a:pt x="1070" y="16302"/>
                      <a:pt x="1103" y="14454"/>
                      <a:pt x="2274" y="13361"/>
                    </a:cubicBezTo>
                    <a:lnTo>
                      <a:pt x="7878" y="7757"/>
                    </a:lnTo>
                    <a:cubicBezTo>
                      <a:pt x="8422" y="7214"/>
                      <a:pt x="9147" y="6926"/>
                      <a:pt x="9884" y="6926"/>
                    </a:cubicBezTo>
                    <a:close/>
                    <a:moveTo>
                      <a:pt x="15673" y="1"/>
                    </a:moveTo>
                    <a:cubicBezTo>
                      <a:pt x="14659" y="1"/>
                      <a:pt x="13644" y="388"/>
                      <a:pt x="12870" y="1162"/>
                    </a:cubicBezTo>
                    <a:lnTo>
                      <a:pt x="7078" y="6957"/>
                    </a:lnTo>
                    <a:lnTo>
                      <a:pt x="1471" y="12561"/>
                    </a:lnTo>
                    <a:cubicBezTo>
                      <a:pt x="339" y="13693"/>
                      <a:pt x="1" y="15399"/>
                      <a:pt x="614" y="16879"/>
                    </a:cubicBezTo>
                    <a:cubicBezTo>
                      <a:pt x="1230" y="18358"/>
                      <a:pt x="2673" y="19324"/>
                      <a:pt x="4276" y="19324"/>
                    </a:cubicBezTo>
                    <a:cubicBezTo>
                      <a:pt x="4280" y="19325"/>
                      <a:pt x="4284" y="19325"/>
                      <a:pt x="4288" y="19325"/>
                    </a:cubicBezTo>
                    <a:cubicBezTo>
                      <a:pt x="5334" y="19325"/>
                      <a:pt x="6338" y="18908"/>
                      <a:pt x="7078" y="18165"/>
                    </a:cubicBezTo>
                    <a:lnTo>
                      <a:pt x="12682" y="12561"/>
                    </a:lnTo>
                    <a:lnTo>
                      <a:pt x="18477" y="6767"/>
                    </a:lnTo>
                    <a:cubicBezTo>
                      <a:pt x="20023" y="5221"/>
                      <a:pt x="20023" y="2711"/>
                      <a:pt x="18477" y="1162"/>
                    </a:cubicBezTo>
                    <a:cubicBezTo>
                      <a:pt x="17702" y="388"/>
                      <a:pt x="16688" y="1"/>
                      <a:pt x="15673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3" name="Google Shape;533;p64"/>
              <p:cNvSpPr/>
              <p:nvPr/>
            </p:nvSpPr>
            <p:spPr>
              <a:xfrm>
                <a:off x="4208775" y="588000"/>
                <a:ext cx="71125" cy="68350"/>
              </a:xfrm>
              <a:custGeom>
                <a:rect b="b" l="l" r="r" t="t"/>
                <a:pathLst>
                  <a:path extrusionOk="0" h="2734" w="2845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0" y="387"/>
                      <a:pt x="0" y="746"/>
                      <a:pt x="221" y="966"/>
                    </a:cubicBezTo>
                    <a:lnTo>
                      <a:pt x="1821" y="2567"/>
                    </a:lnTo>
                    <a:cubicBezTo>
                      <a:pt x="1933" y="2677"/>
                      <a:pt x="2079" y="2733"/>
                      <a:pt x="2224" y="2733"/>
                    </a:cubicBezTo>
                    <a:cubicBezTo>
                      <a:pt x="2368" y="2733"/>
                      <a:pt x="2513" y="2678"/>
                      <a:pt x="2624" y="2567"/>
                    </a:cubicBezTo>
                    <a:cubicBezTo>
                      <a:pt x="2845" y="2346"/>
                      <a:pt x="2845" y="1987"/>
                      <a:pt x="2624" y="1767"/>
                    </a:cubicBezTo>
                    <a:lnTo>
                      <a:pt x="1021" y="166"/>
                    </a:ln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4" name="Google Shape;534;p64"/>
              <p:cNvSpPr/>
              <p:nvPr/>
            </p:nvSpPr>
            <p:spPr>
              <a:xfrm>
                <a:off x="4228400" y="527925"/>
                <a:ext cx="91050" cy="48400"/>
              </a:xfrm>
              <a:custGeom>
                <a:rect b="b" l="l" r="r" t="t"/>
                <a:pathLst>
                  <a:path extrusionOk="0" h="1936" w="3642">
                    <a:moveTo>
                      <a:pt x="636" y="0"/>
                    </a:moveTo>
                    <a:cubicBezTo>
                      <a:pt x="400" y="0"/>
                      <a:pt x="180" y="150"/>
                      <a:pt x="100" y="389"/>
                    </a:cubicBezTo>
                    <a:cubicBezTo>
                      <a:pt x="0" y="685"/>
                      <a:pt x="160" y="1005"/>
                      <a:pt x="459" y="1105"/>
                    </a:cubicBezTo>
                    <a:lnTo>
                      <a:pt x="2860" y="1905"/>
                    </a:lnTo>
                    <a:cubicBezTo>
                      <a:pt x="2917" y="1923"/>
                      <a:pt x="2977" y="1935"/>
                      <a:pt x="3038" y="1935"/>
                    </a:cubicBezTo>
                    <a:cubicBezTo>
                      <a:pt x="3316" y="1932"/>
                      <a:pt x="3554" y="1733"/>
                      <a:pt x="3596" y="1458"/>
                    </a:cubicBezTo>
                    <a:cubicBezTo>
                      <a:pt x="3642" y="1183"/>
                      <a:pt x="3482" y="918"/>
                      <a:pt x="3219" y="830"/>
                    </a:cubicBezTo>
                    <a:lnTo>
                      <a:pt x="816" y="30"/>
                    </a:lnTo>
                    <a:cubicBezTo>
                      <a:pt x="756" y="10"/>
                      <a:pt x="695" y="0"/>
                      <a:pt x="636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5" name="Google Shape;535;p64"/>
              <p:cNvSpPr/>
              <p:nvPr/>
            </p:nvSpPr>
            <p:spPr>
              <a:xfrm>
                <a:off x="4148300" y="608000"/>
                <a:ext cx="52050" cy="88600"/>
              </a:xfrm>
              <a:custGeom>
                <a:rect b="b" l="l" r="r" t="t"/>
                <a:pathLst>
                  <a:path extrusionOk="0" h="3544" w="2082">
                    <a:moveTo>
                      <a:pt x="639" y="1"/>
                    </a:moveTo>
                    <a:cubicBezTo>
                      <a:pt x="580" y="1"/>
                      <a:pt x="519" y="10"/>
                      <a:pt x="460" y="31"/>
                    </a:cubicBezTo>
                    <a:cubicBezTo>
                      <a:pt x="161" y="127"/>
                      <a:pt x="1" y="450"/>
                      <a:pt x="100" y="746"/>
                    </a:cubicBezTo>
                    <a:lnTo>
                      <a:pt x="903" y="3150"/>
                    </a:lnTo>
                    <a:cubicBezTo>
                      <a:pt x="979" y="3390"/>
                      <a:pt x="1202" y="3544"/>
                      <a:pt x="1441" y="3544"/>
                    </a:cubicBezTo>
                    <a:cubicBezTo>
                      <a:pt x="1500" y="3544"/>
                      <a:pt x="1560" y="3535"/>
                      <a:pt x="1619" y="3515"/>
                    </a:cubicBezTo>
                    <a:cubicBezTo>
                      <a:pt x="1921" y="3415"/>
                      <a:pt x="2081" y="3089"/>
                      <a:pt x="1975" y="2790"/>
                    </a:cubicBezTo>
                    <a:lnTo>
                      <a:pt x="1175" y="390"/>
                    </a:lnTo>
                    <a:cubicBezTo>
                      <a:pt x="1096" y="151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6" name="Google Shape;536;p64"/>
              <p:cNvSpPr/>
              <p:nvPr/>
            </p:nvSpPr>
            <p:spPr>
              <a:xfrm>
                <a:off x="3928725" y="307900"/>
                <a:ext cx="71200" cy="68375"/>
              </a:xfrm>
              <a:custGeom>
                <a:rect b="b" l="l" r="r" t="t"/>
                <a:pathLst>
                  <a:path extrusionOk="0" h="2735" w="2848">
                    <a:moveTo>
                      <a:pt x="620" y="1"/>
                    </a:moveTo>
                    <a:cubicBezTo>
                      <a:pt x="475" y="1"/>
                      <a:pt x="330" y="57"/>
                      <a:pt x="221" y="168"/>
                    </a:cubicBezTo>
                    <a:cubicBezTo>
                      <a:pt x="3" y="385"/>
                      <a:pt x="0" y="739"/>
                      <a:pt x="214" y="962"/>
                    </a:cubicBezTo>
                    <a:lnTo>
                      <a:pt x="1815" y="2562"/>
                    </a:lnTo>
                    <a:cubicBezTo>
                      <a:pt x="1926" y="2677"/>
                      <a:pt x="2074" y="2734"/>
                      <a:pt x="2222" y="2734"/>
                    </a:cubicBezTo>
                    <a:cubicBezTo>
                      <a:pt x="2367" y="2734"/>
                      <a:pt x="2512" y="2679"/>
                      <a:pt x="2624" y="2569"/>
                    </a:cubicBezTo>
                    <a:cubicBezTo>
                      <a:pt x="2847" y="2345"/>
                      <a:pt x="2844" y="1983"/>
                      <a:pt x="2615" y="1762"/>
                    </a:cubicBezTo>
                    <a:lnTo>
                      <a:pt x="1015" y="162"/>
                    </a:lnTo>
                    <a:cubicBezTo>
                      <a:pt x="904" y="54"/>
                      <a:pt x="762" y="1"/>
                      <a:pt x="620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7" name="Google Shape;537;p64"/>
              <p:cNvSpPr/>
              <p:nvPr/>
            </p:nvSpPr>
            <p:spPr>
              <a:xfrm>
                <a:off x="4008200" y="267675"/>
                <a:ext cx="51875" cy="88450"/>
              </a:xfrm>
              <a:custGeom>
                <a:rect b="b" l="l" r="r" t="t"/>
                <a:pathLst>
                  <a:path extrusionOk="0" h="3538" w="2075">
                    <a:moveTo>
                      <a:pt x="636" y="1"/>
                    </a:moveTo>
                    <a:cubicBezTo>
                      <a:pt x="577" y="1"/>
                      <a:pt x="518" y="10"/>
                      <a:pt x="460" y="29"/>
                    </a:cubicBezTo>
                    <a:cubicBezTo>
                      <a:pt x="161" y="128"/>
                      <a:pt x="1" y="449"/>
                      <a:pt x="100" y="747"/>
                    </a:cubicBezTo>
                    <a:lnTo>
                      <a:pt x="900" y="3151"/>
                    </a:lnTo>
                    <a:cubicBezTo>
                      <a:pt x="979" y="3380"/>
                      <a:pt x="1193" y="3537"/>
                      <a:pt x="1438" y="3537"/>
                    </a:cubicBezTo>
                    <a:cubicBezTo>
                      <a:pt x="1498" y="3534"/>
                      <a:pt x="1559" y="3525"/>
                      <a:pt x="1619" y="3507"/>
                    </a:cubicBezTo>
                    <a:cubicBezTo>
                      <a:pt x="1915" y="3408"/>
                      <a:pt x="2075" y="3088"/>
                      <a:pt x="1975" y="2789"/>
                    </a:cubicBezTo>
                    <a:lnTo>
                      <a:pt x="1175" y="388"/>
                    </a:lnTo>
                    <a:cubicBezTo>
                      <a:pt x="1095" y="151"/>
                      <a:pt x="873" y="1"/>
                      <a:pt x="636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8" name="Google Shape;538;p64"/>
              <p:cNvSpPr/>
              <p:nvPr/>
            </p:nvSpPr>
            <p:spPr>
              <a:xfrm>
                <a:off x="3888100" y="387825"/>
                <a:ext cx="91675" cy="48300"/>
              </a:xfrm>
              <a:custGeom>
                <a:rect b="b" l="l" r="r" t="t"/>
                <a:pathLst>
                  <a:path extrusionOk="0" h="1932" w="3667">
                    <a:moveTo>
                      <a:pt x="636" y="0"/>
                    </a:moveTo>
                    <a:cubicBezTo>
                      <a:pt x="400" y="0"/>
                      <a:pt x="180" y="150"/>
                      <a:pt x="100" y="386"/>
                    </a:cubicBezTo>
                    <a:cubicBezTo>
                      <a:pt x="1" y="685"/>
                      <a:pt x="161" y="1005"/>
                      <a:pt x="460" y="1105"/>
                    </a:cubicBezTo>
                    <a:lnTo>
                      <a:pt x="2860" y="1905"/>
                    </a:lnTo>
                    <a:cubicBezTo>
                      <a:pt x="2917" y="1923"/>
                      <a:pt x="2975" y="1932"/>
                      <a:pt x="3032" y="1932"/>
                    </a:cubicBezTo>
                    <a:cubicBezTo>
                      <a:pt x="3270" y="1932"/>
                      <a:pt x="3492" y="1781"/>
                      <a:pt x="3570" y="1543"/>
                    </a:cubicBezTo>
                    <a:cubicBezTo>
                      <a:pt x="3666" y="1250"/>
                      <a:pt x="3512" y="933"/>
                      <a:pt x="3219" y="830"/>
                    </a:cubicBezTo>
                    <a:lnTo>
                      <a:pt x="816" y="30"/>
                    </a:lnTo>
                    <a:cubicBezTo>
                      <a:pt x="756" y="10"/>
                      <a:pt x="696" y="0"/>
                      <a:pt x="636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39" name="Google Shape;539;p64"/>
          <p:cNvGrpSpPr/>
          <p:nvPr/>
        </p:nvGrpSpPr>
        <p:grpSpPr>
          <a:xfrm>
            <a:off x="5691543" y="3323404"/>
            <a:ext cx="1321331" cy="1006699"/>
            <a:chOff x="5431931" y="3324426"/>
            <a:chExt cx="1010269" cy="658403"/>
          </a:xfrm>
        </p:grpSpPr>
        <p:cxnSp>
          <p:nvCxnSpPr>
            <p:cNvPr id="540" name="Google Shape;540;p64"/>
            <p:cNvCxnSpPr/>
            <p:nvPr/>
          </p:nvCxnSpPr>
          <p:spPr>
            <a:xfrm rot="10800000">
              <a:off x="6078900" y="3648475"/>
              <a:ext cx="363300" cy="0"/>
            </a:xfrm>
            <a:prstGeom prst="straightConnector1">
              <a:avLst/>
            </a:prstGeom>
            <a:noFill/>
            <a:ln cap="flat" cmpd="sng" w="9525">
              <a:solidFill>
                <a:srgbClr val="1A226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41" name="Google Shape;541;p64"/>
            <p:cNvSpPr/>
            <p:nvPr/>
          </p:nvSpPr>
          <p:spPr>
            <a:xfrm>
              <a:off x="5431931" y="3324426"/>
              <a:ext cx="667504" cy="658403"/>
            </a:xfrm>
            <a:custGeom>
              <a:rect b="b" l="l" r="r" t="t"/>
              <a:pathLst>
                <a:path extrusionOk="0" h="28811" w="29063">
                  <a:moveTo>
                    <a:pt x="14530" y="1"/>
                  </a:moveTo>
                  <a:cubicBezTo>
                    <a:pt x="14194" y="1"/>
                    <a:pt x="13855" y="127"/>
                    <a:pt x="13597" y="379"/>
                  </a:cubicBezTo>
                  <a:lnTo>
                    <a:pt x="505" y="13470"/>
                  </a:lnTo>
                  <a:cubicBezTo>
                    <a:pt x="1" y="13988"/>
                    <a:pt x="1" y="14823"/>
                    <a:pt x="505" y="15341"/>
                  </a:cubicBezTo>
                  <a:lnTo>
                    <a:pt x="13597" y="28432"/>
                  </a:lnTo>
                  <a:cubicBezTo>
                    <a:pt x="13855" y="28684"/>
                    <a:pt x="14194" y="28810"/>
                    <a:pt x="14530" y="28810"/>
                  </a:cubicBezTo>
                  <a:cubicBezTo>
                    <a:pt x="14867" y="28810"/>
                    <a:pt x="15202" y="28684"/>
                    <a:pt x="15454" y="28432"/>
                  </a:cubicBezTo>
                  <a:lnTo>
                    <a:pt x="28545" y="15341"/>
                  </a:lnTo>
                  <a:cubicBezTo>
                    <a:pt x="29063" y="14823"/>
                    <a:pt x="29063" y="13988"/>
                    <a:pt x="28545" y="13470"/>
                  </a:cubicBezTo>
                  <a:lnTo>
                    <a:pt x="15454" y="379"/>
                  </a:lnTo>
                  <a:cubicBezTo>
                    <a:pt x="15202" y="127"/>
                    <a:pt x="14867" y="1"/>
                    <a:pt x="14530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" name="Google Shape;542;p64"/>
            <p:cNvGrpSpPr/>
            <p:nvPr/>
          </p:nvGrpSpPr>
          <p:grpSpPr>
            <a:xfrm>
              <a:off x="5612168" y="3516466"/>
              <a:ext cx="320046" cy="274318"/>
              <a:chOff x="889275" y="861850"/>
              <a:chExt cx="487950" cy="424575"/>
            </a:xfrm>
          </p:grpSpPr>
          <p:sp>
            <p:nvSpPr>
              <p:cNvPr id="543" name="Google Shape;543;p64"/>
              <p:cNvSpPr/>
              <p:nvPr/>
            </p:nvSpPr>
            <p:spPr>
              <a:xfrm>
                <a:off x="1319225" y="1031700"/>
                <a:ext cx="56650" cy="28325"/>
              </a:xfrm>
              <a:custGeom>
                <a:rect b="b" l="l" r="r" t="t"/>
                <a:pathLst>
                  <a:path extrusionOk="0" h="1133" w="2266">
                    <a:moveTo>
                      <a:pt x="569" y="1"/>
                    </a:moveTo>
                    <a:cubicBezTo>
                      <a:pt x="255" y="1"/>
                      <a:pt x="1" y="251"/>
                      <a:pt x="1" y="565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5"/>
                    </a:cubicBezTo>
                    <a:cubicBezTo>
                      <a:pt x="2265" y="251"/>
                      <a:pt x="2012" y="1"/>
                      <a:pt x="170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4" name="Google Shape;544;p64"/>
              <p:cNvSpPr/>
              <p:nvPr/>
            </p:nvSpPr>
            <p:spPr>
              <a:xfrm>
                <a:off x="1314475" y="946725"/>
                <a:ext cx="62750" cy="56700"/>
              </a:xfrm>
              <a:custGeom>
                <a:rect b="b" l="l" r="r" t="t"/>
                <a:pathLst>
                  <a:path extrusionOk="0" h="2268" w="2510">
                    <a:moveTo>
                      <a:pt x="1889" y="0"/>
                    </a:moveTo>
                    <a:cubicBezTo>
                      <a:pt x="1744" y="0"/>
                      <a:pt x="1599" y="55"/>
                      <a:pt x="1489" y="166"/>
                    </a:cubicBezTo>
                    <a:lnTo>
                      <a:pt x="357" y="1298"/>
                    </a:lnTo>
                    <a:cubicBezTo>
                      <a:pt x="1" y="1657"/>
                      <a:pt x="251" y="2267"/>
                      <a:pt x="759" y="2267"/>
                    </a:cubicBezTo>
                    <a:cubicBezTo>
                      <a:pt x="906" y="2267"/>
                      <a:pt x="1051" y="2207"/>
                      <a:pt x="1157" y="2101"/>
                    </a:cubicBezTo>
                    <a:lnTo>
                      <a:pt x="2289" y="969"/>
                    </a:lnTo>
                    <a:cubicBezTo>
                      <a:pt x="2510" y="745"/>
                      <a:pt x="2510" y="389"/>
                      <a:pt x="2289" y="166"/>
                    </a:cubicBezTo>
                    <a:cubicBezTo>
                      <a:pt x="2179" y="55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5" name="Google Shape;545;p64"/>
              <p:cNvSpPr/>
              <p:nvPr/>
            </p:nvSpPr>
            <p:spPr>
              <a:xfrm>
                <a:off x="1317875" y="1088250"/>
                <a:ext cx="59350" cy="56675"/>
              </a:xfrm>
              <a:custGeom>
                <a:rect b="b" l="l" r="r" t="t"/>
                <a:pathLst>
                  <a:path extrusionOk="0" h="2267" w="2374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1" y="390"/>
                      <a:pt x="1" y="746"/>
                      <a:pt x="221" y="969"/>
                    </a:cubicBezTo>
                    <a:lnTo>
                      <a:pt x="1353" y="2102"/>
                    </a:lnTo>
                    <a:cubicBezTo>
                      <a:pt x="1463" y="2212"/>
                      <a:pt x="1608" y="2267"/>
                      <a:pt x="1753" y="2267"/>
                    </a:cubicBezTo>
                    <a:cubicBezTo>
                      <a:pt x="1898" y="2267"/>
                      <a:pt x="2043" y="2212"/>
                      <a:pt x="2153" y="2102"/>
                    </a:cubicBezTo>
                    <a:cubicBezTo>
                      <a:pt x="2374" y="1878"/>
                      <a:pt x="2374" y="1522"/>
                      <a:pt x="2153" y="1298"/>
                    </a:cubicBezTo>
                    <a:lnTo>
                      <a:pt x="1021" y="166"/>
                    </a:ln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6" name="Google Shape;546;p64"/>
              <p:cNvSpPr/>
              <p:nvPr/>
            </p:nvSpPr>
            <p:spPr>
              <a:xfrm>
                <a:off x="889275" y="861850"/>
                <a:ext cx="400700" cy="424575"/>
              </a:xfrm>
              <a:custGeom>
                <a:rect b="b" l="l" r="r" t="t"/>
                <a:pathLst>
                  <a:path extrusionOk="0" h="16983" w="16028">
                    <a:moveTo>
                      <a:pt x="4668" y="4530"/>
                    </a:moveTo>
                    <a:lnTo>
                      <a:pt x="4668" y="10191"/>
                    </a:lnTo>
                    <a:lnTo>
                      <a:pt x="4104" y="10191"/>
                    </a:lnTo>
                    <a:cubicBezTo>
                      <a:pt x="2539" y="10191"/>
                      <a:pt x="1271" y="8923"/>
                      <a:pt x="1271" y="7359"/>
                    </a:cubicBezTo>
                    <a:cubicBezTo>
                      <a:pt x="1271" y="5795"/>
                      <a:pt x="2539" y="4530"/>
                      <a:pt x="4104" y="4530"/>
                    </a:cubicBezTo>
                    <a:close/>
                    <a:moveTo>
                      <a:pt x="6972" y="4530"/>
                    </a:moveTo>
                    <a:lnTo>
                      <a:pt x="6972" y="10191"/>
                    </a:lnTo>
                    <a:lnTo>
                      <a:pt x="5800" y="10191"/>
                    </a:lnTo>
                    <a:lnTo>
                      <a:pt x="5800" y="4530"/>
                    </a:lnTo>
                    <a:close/>
                    <a:moveTo>
                      <a:pt x="12633" y="1565"/>
                    </a:moveTo>
                    <a:lnTo>
                      <a:pt x="12633" y="13153"/>
                    </a:lnTo>
                    <a:lnTo>
                      <a:pt x="8104" y="10436"/>
                    </a:lnTo>
                    <a:lnTo>
                      <a:pt x="8104" y="4282"/>
                    </a:lnTo>
                    <a:lnTo>
                      <a:pt x="12633" y="1565"/>
                    </a:lnTo>
                    <a:close/>
                    <a:moveTo>
                      <a:pt x="14330" y="1133"/>
                    </a:moveTo>
                    <a:cubicBezTo>
                      <a:pt x="14644" y="1133"/>
                      <a:pt x="14898" y="1384"/>
                      <a:pt x="14898" y="1698"/>
                    </a:cubicBezTo>
                    <a:lnTo>
                      <a:pt x="14898" y="13021"/>
                    </a:lnTo>
                    <a:cubicBezTo>
                      <a:pt x="14898" y="13335"/>
                      <a:pt x="14644" y="13588"/>
                      <a:pt x="14330" y="13588"/>
                    </a:cubicBezTo>
                    <a:lnTo>
                      <a:pt x="13766" y="13588"/>
                    </a:lnTo>
                    <a:lnTo>
                      <a:pt x="13766" y="1133"/>
                    </a:lnTo>
                    <a:close/>
                    <a:moveTo>
                      <a:pt x="5800" y="11324"/>
                    </a:moveTo>
                    <a:lnTo>
                      <a:pt x="5800" y="15285"/>
                    </a:lnTo>
                    <a:cubicBezTo>
                      <a:pt x="5800" y="15599"/>
                      <a:pt x="5547" y="15850"/>
                      <a:pt x="5236" y="15850"/>
                    </a:cubicBezTo>
                    <a:cubicBezTo>
                      <a:pt x="4922" y="15850"/>
                      <a:pt x="4668" y="15599"/>
                      <a:pt x="4668" y="15285"/>
                    </a:cubicBezTo>
                    <a:lnTo>
                      <a:pt x="4668" y="11324"/>
                    </a:lnTo>
                    <a:close/>
                    <a:moveTo>
                      <a:pt x="13132" y="1"/>
                    </a:moveTo>
                    <a:lnTo>
                      <a:pt x="13098" y="7"/>
                    </a:lnTo>
                    <a:lnTo>
                      <a:pt x="13074" y="10"/>
                    </a:lnTo>
                    <a:cubicBezTo>
                      <a:pt x="13065" y="10"/>
                      <a:pt x="13056" y="16"/>
                      <a:pt x="13047" y="19"/>
                    </a:cubicBezTo>
                    <a:cubicBezTo>
                      <a:pt x="13038" y="22"/>
                      <a:pt x="13029" y="22"/>
                      <a:pt x="13020" y="25"/>
                    </a:cubicBezTo>
                    <a:lnTo>
                      <a:pt x="12996" y="34"/>
                    </a:lnTo>
                    <a:lnTo>
                      <a:pt x="12966" y="46"/>
                    </a:lnTo>
                    <a:lnTo>
                      <a:pt x="12947" y="58"/>
                    </a:lnTo>
                    <a:cubicBezTo>
                      <a:pt x="12935" y="61"/>
                      <a:pt x="12926" y="67"/>
                      <a:pt x="12917" y="73"/>
                    </a:cubicBezTo>
                    <a:lnTo>
                      <a:pt x="12908" y="79"/>
                    </a:lnTo>
                    <a:lnTo>
                      <a:pt x="7380" y="3398"/>
                    </a:lnTo>
                    <a:lnTo>
                      <a:pt x="4104" y="3398"/>
                    </a:lnTo>
                    <a:cubicBezTo>
                      <a:pt x="2023" y="3398"/>
                      <a:pt x="299" y="5001"/>
                      <a:pt x="151" y="7075"/>
                    </a:cubicBezTo>
                    <a:cubicBezTo>
                      <a:pt x="0" y="9150"/>
                      <a:pt x="1480" y="10986"/>
                      <a:pt x="3536" y="11281"/>
                    </a:cubicBezTo>
                    <a:lnTo>
                      <a:pt x="3536" y="15285"/>
                    </a:lnTo>
                    <a:cubicBezTo>
                      <a:pt x="3536" y="16224"/>
                      <a:pt x="4297" y="16982"/>
                      <a:pt x="5236" y="16982"/>
                    </a:cubicBezTo>
                    <a:cubicBezTo>
                      <a:pt x="6172" y="16982"/>
                      <a:pt x="6933" y="16224"/>
                      <a:pt x="6933" y="15285"/>
                    </a:cubicBezTo>
                    <a:lnTo>
                      <a:pt x="6933" y="11324"/>
                    </a:lnTo>
                    <a:lnTo>
                      <a:pt x="7380" y="11324"/>
                    </a:lnTo>
                    <a:lnTo>
                      <a:pt x="12908" y="14639"/>
                    </a:lnTo>
                    <a:cubicBezTo>
                      <a:pt x="12911" y="14642"/>
                      <a:pt x="12914" y="14642"/>
                      <a:pt x="12920" y="14645"/>
                    </a:cubicBezTo>
                    <a:lnTo>
                      <a:pt x="12935" y="14654"/>
                    </a:lnTo>
                    <a:cubicBezTo>
                      <a:pt x="12947" y="14660"/>
                      <a:pt x="12963" y="14666"/>
                      <a:pt x="12975" y="14672"/>
                    </a:cubicBezTo>
                    <a:lnTo>
                      <a:pt x="12984" y="14675"/>
                    </a:lnTo>
                    <a:cubicBezTo>
                      <a:pt x="12996" y="14681"/>
                      <a:pt x="13011" y="14687"/>
                      <a:pt x="13023" y="14690"/>
                    </a:cubicBezTo>
                    <a:lnTo>
                      <a:pt x="13038" y="14696"/>
                    </a:lnTo>
                    <a:cubicBezTo>
                      <a:pt x="13053" y="14699"/>
                      <a:pt x="13068" y="14702"/>
                      <a:pt x="13083" y="14708"/>
                    </a:cubicBezTo>
                    <a:cubicBezTo>
                      <a:pt x="13101" y="14712"/>
                      <a:pt x="13117" y="14715"/>
                      <a:pt x="13135" y="14715"/>
                    </a:cubicBezTo>
                    <a:lnTo>
                      <a:pt x="13144" y="14715"/>
                    </a:lnTo>
                    <a:cubicBezTo>
                      <a:pt x="13162" y="14715"/>
                      <a:pt x="13180" y="14718"/>
                      <a:pt x="13198" y="14718"/>
                    </a:cubicBezTo>
                    <a:lnTo>
                      <a:pt x="14330" y="14718"/>
                    </a:lnTo>
                    <a:cubicBezTo>
                      <a:pt x="15266" y="14718"/>
                      <a:pt x="16027" y="13957"/>
                      <a:pt x="16027" y="13021"/>
                    </a:cubicBezTo>
                    <a:lnTo>
                      <a:pt x="16027" y="1698"/>
                    </a:lnTo>
                    <a:cubicBezTo>
                      <a:pt x="16027" y="759"/>
                      <a:pt x="15266" y="1"/>
                      <a:pt x="14330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47" name="Google Shape;547;p64"/>
          <p:cNvGrpSpPr/>
          <p:nvPr/>
        </p:nvGrpSpPr>
        <p:grpSpPr>
          <a:xfrm>
            <a:off x="2131137" y="3323404"/>
            <a:ext cx="1311257" cy="1006699"/>
            <a:chOff x="2709700" y="3324426"/>
            <a:chExt cx="1002567" cy="658403"/>
          </a:xfrm>
        </p:grpSpPr>
        <p:cxnSp>
          <p:nvCxnSpPr>
            <p:cNvPr id="548" name="Google Shape;548;p64"/>
            <p:cNvCxnSpPr/>
            <p:nvPr/>
          </p:nvCxnSpPr>
          <p:spPr>
            <a:xfrm rot="10800000">
              <a:off x="2709700" y="36523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DEA23C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549" name="Google Shape;549;p64"/>
            <p:cNvSpPr/>
            <p:nvPr/>
          </p:nvSpPr>
          <p:spPr>
            <a:xfrm>
              <a:off x="3044755" y="3324426"/>
              <a:ext cx="667512" cy="658403"/>
            </a:xfrm>
            <a:custGeom>
              <a:rect b="b" l="l" r="r" t="t"/>
              <a:pathLst>
                <a:path extrusionOk="0" h="28811" w="29076">
                  <a:moveTo>
                    <a:pt x="14533" y="1"/>
                  </a:moveTo>
                  <a:cubicBezTo>
                    <a:pt x="14196" y="1"/>
                    <a:pt x="13861" y="127"/>
                    <a:pt x="13609" y="379"/>
                  </a:cubicBezTo>
                  <a:lnTo>
                    <a:pt x="518" y="13470"/>
                  </a:lnTo>
                  <a:cubicBezTo>
                    <a:pt x="0" y="13988"/>
                    <a:pt x="0" y="14823"/>
                    <a:pt x="518" y="15341"/>
                  </a:cubicBezTo>
                  <a:lnTo>
                    <a:pt x="13609" y="28432"/>
                  </a:lnTo>
                  <a:cubicBezTo>
                    <a:pt x="13861" y="28684"/>
                    <a:pt x="14196" y="28810"/>
                    <a:pt x="14533" y="28810"/>
                  </a:cubicBezTo>
                  <a:cubicBezTo>
                    <a:pt x="14869" y="28810"/>
                    <a:pt x="15208" y="28684"/>
                    <a:pt x="15466" y="28432"/>
                  </a:cubicBezTo>
                  <a:lnTo>
                    <a:pt x="28558" y="15341"/>
                  </a:lnTo>
                  <a:cubicBezTo>
                    <a:pt x="29075" y="14823"/>
                    <a:pt x="29075" y="13988"/>
                    <a:pt x="28558" y="13470"/>
                  </a:cubicBezTo>
                  <a:lnTo>
                    <a:pt x="15466" y="379"/>
                  </a:lnTo>
                  <a:cubicBezTo>
                    <a:pt x="15208" y="127"/>
                    <a:pt x="14869" y="1"/>
                    <a:pt x="14533" y="1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0" name="Google Shape;550;p64"/>
            <p:cNvGrpSpPr/>
            <p:nvPr/>
          </p:nvGrpSpPr>
          <p:grpSpPr>
            <a:xfrm>
              <a:off x="3241369" y="3513906"/>
              <a:ext cx="274296" cy="274333"/>
              <a:chOff x="890400" y="4399350"/>
              <a:chExt cx="486600" cy="483150"/>
            </a:xfrm>
          </p:grpSpPr>
          <p:sp>
            <p:nvSpPr>
              <p:cNvPr id="551" name="Google Shape;551;p64"/>
              <p:cNvSpPr/>
              <p:nvPr/>
            </p:nvSpPr>
            <p:spPr>
              <a:xfrm>
                <a:off x="1125300" y="4503075"/>
                <a:ext cx="153800" cy="141650"/>
              </a:xfrm>
              <a:custGeom>
                <a:rect b="b" l="l" r="r" t="t"/>
                <a:pathLst>
                  <a:path extrusionOk="0" h="5666" w="6152">
                    <a:moveTo>
                      <a:pt x="3044" y="1140"/>
                    </a:moveTo>
                    <a:cubicBezTo>
                      <a:pt x="3263" y="1140"/>
                      <a:pt x="3484" y="1182"/>
                      <a:pt x="3694" y="1269"/>
                    </a:cubicBezTo>
                    <a:cubicBezTo>
                      <a:pt x="4328" y="1532"/>
                      <a:pt x="4741" y="2151"/>
                      <a:pt x="4741" y="2836"/>
                    </a:cubicBezTo>
                    <a:cubicBezTo>
                      <a:pt x="4741" y="3525"/>
                      <a:pt x="4328" y="4144"/>
                      <a:pt x="3694" y="4406"/>
                    </a:cubicBezTo>
                    <a:cubicBezTo>
                      <a:pt x="3484" y="4493"/>
                      <a:pt x="3263" y="4536"/>
                      <a:pt x="3044" y="4536"/>
                    </a:cubicBezTo>
                    <a:cubicBezTo>
                      <a:pt x="2602" y="4536"/>
                      <a:pt x="2168" y="4363"/>
                      <a:pt x="1843" y="4038"/>
                    </a:cubicBezTo>
                    <a:cubicBezTo>
                      <a:pt x="1178" y="3377"/>
                      <a:pt x="1178" y="2299"/>
                      <a:pt x="1843" y="1638"/>
                    </a:cubicBezTo>
                    <a:cubicBezTo>
                      <a:pt x="2168" y="1312"/>
                      <a:pt x="2602" y="1140"/>
                      <a:pt x="3044" y="1140"/>
                    </a:cubicBezTo>
                    <a:close/>
                    <a:moveTo>
                      <a:pt x="3043" y="0"/>
                    </a:moveTo>
                    <a:cubicBezTo>
                      <a:pt x="2680" y="0"/>
                      <a:pt x="2313" y="70"/>
                      <a:pt x="1961" y="215"/>
                    </a:cubicBezTo>
                    <a:cubicBezTo>
                      <a:pt x="710" y="732"/>
                      <a:pt x="1" y="2060"/>
                      <a:pt x="264" y="3386"/>
                    </a:cubicBezTo>
                    <a:cubicBezTo>
                      <a:pt x="529" y="4709"/>
                      <a:pt x="1688" y="5666"/>
                      <a:pt x="3038" y="5666"/>
                    </a:cubicBezTo>
                    <a:cubicBezTo>
                      <a:pt x="3040" y="5666"/>
                      <a:pt x="3042" y="5666"/>
                      <a:pt x="3045" y="5666"/>
                    </a:cubicBezTo>
                    <a:cubicBezTo>
                      <a:pt x="3048" y="5666"/>
                      <a:pt x="3052" y="5666"/>
                      <a:pt x="3056" y="5666"/>
                    </a:cubicBezTo>
                    <a:cubicBezTo>
                      <a:pt x="3801" y="5666"/>
                      <a:pt x="4518" y="5367"/>
                      <a:pt x="5046" y="4838"/>
                    </a:cubicBezTo>
                    <a:cubicBezTo>
                      <a:pt x="6004" y="3884"/>
                      <a:pt x="6152" y="2386"/>
                      <a:pt x="5400" y="1260"/>
                    </a:cubicBezTo>
                    <a:cubicBezTo>
                      <a:pt x="4862" y="453"/>
                      <a:pt x="3967" y="0"/>
                      <a:pt x="3043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2" name="Google Shape;552;p64"/>
              <p:cNvSpPr/>
              <p:nvPr/>
            </p:nvSpPr>
            <p:spPr>
              <a:xfrm>
                <a:off x="890400" y="4399350"/>
                <a:ext cx="486600" cy="483150"/>
              </a:xfrm>
              <a:custGeom>
                <a:rect b="b" l="l" r="r" t="t"/>
                <a:pathLst>
                  <a:path extrusionOk="0" h="19326" w="19464">
                    <a:moveTo>
                      <a:pt x="17908" y="1131"/>
                    </a:moveTo>
                    <a:cubicBezTo>
                      <a:pt x="18031" y="1131"/>
                      <a:pt x="18157" y="1132"/>
                      <a:pt x="18283" y="1134"/>
                    </a:cubicBezTo>
                    <a:cubicBezTo>
                      <a:pt x="18301" y="2369"/>
                      <a:pt x="18232" y="3465"/>
                      <a:pt x="18057" y="4449"/>
                    </a:cubicBezTo>
                    <a:cubicBezTo>
                      <a:pt x="16453" y="4223"/>
                      <a:pt x="15191" y="2960"/>
                      <a:pt x="14968" y="1357"/>
                    </a:cubicBezTo>
                    <a:cubicBezTo>
                      <a:pt x="15851" y="1203"/>
                      <a:pt x="16825" y="1131"/>
                      <a:pt x="17908" y="1131"/>
                    </a:cubicBezTo>
                    <a:close/>
                    <a:moveTo>
                      <a:pt x="6462" y="6683"/>
                    </a:moveTo>
                    <a:lnTo>
                      <a:pt x="6462" y="6686"/>
                    </a:lnTo>
                    <a:cubicBezTo>
                      <a:pt x="6003" y="7471"/>
                      <a:pt x="5574" y="8281"/>
                      <a:pt x="5173" y="9066"/>
                    </a:cubicBezTo>
                    <a:lnTo>
                      <a:pt x="2712" y="8839"/>
                    </a:lnTo>
                    <a:cubicBezTo>
                      <a:pt x="3545" y="7571"/>
                      <a:pt x="4952" y="6756"/>
                      <a:pt x="6462" y="6683"/>
                    </a:cubicBezTo>
                    <a:close/>
                    <a:moveTo>
                      <a:pt x="13863" y="1608"/>
                    </a:moveTo>
                    <a:cubicBezTo>
                      <a:pt x="14195" y="3637"/>
                      <a:pt x="15783" y="5225"/>
                      <a:pt x="17809" y="5557"/>
                    </a:cubicBezTo>
                    <a:cubicBezTo>
                      <a:pt x="17347" y="7209"/>
                      <a:pt x="16532" y="8534"/>
                      <a:pt x="15303" y="9718"/>
                    </a:cubicBezTo>
                    <a:cubicBezTo>
                      <a:pt x="13932" y="11043"/>
                      <a:pt x="11825" y="12218"/>
                      <a:pt x="9868" y="13221"/>
                    </a:cubicBezTo>
                    <a:lnTo>
                      <a:pt x="6196" y="9552"/>
                    </a:lnTo>
                    <a:cubicBezTo>
                      <a:pt x="7199" y="7592"/>
                      <a:pt x="8376" y="5485"/>
                      <a:pt x="9699" y="4114"/>
                    </a:cubicBezTo>
                    <a:cubicBezTo>
                      <a:pt x="10886" y="2885"/>
                      <a:pt x="12208" y="2073"/>
                      <a:pt x="13863" y="1608"/>
                    </a:cubicBezTo>
                    <a:close/>
                    <a:moveTo>
                      <a:pt x="5659" y="10612"/>
                    </a:moveTo>
                    <a:lnTo>
                      <a:pt x="8805" y="13758"/>
                    </a:lnTo>
                    <a:lnTo>
                      <a:pt x="8503" y="13909"/>
                    </a:lnTo>
                    <a:cubicBezTo>
                      <a:pt x="8237" y="14039"/>
                      <a:pt x="7984" y="14169"/>
                      <a:pt x="7736" y="14292"/>
                    </a:cubicBezTo>
                    <a:lnTo>
                      <a:pt x="5124" y="11681"/>
                    </a:lnTo>
                    <a:cubicBezTo>
                      <a:pt x="5248" y="11433"/>
                      <a:pt x="5378" y="11179"/>
                      <a:pt x="5508" y="10914"/>
                    </a:cubicBezTo>
                    <a:lnTo>
                      <a:pt x="5659" y="10612"/>
                    </a:lnTo>
                    <a:close/>
                    <a:moveTo>
                      <a:pt x="12658" y="13000"/>
                    </a:moveTo>
                    <a:lnTo>
                      <a:pt x="12658" y="13000"/>
                    </a:lnTo>
                    <a:cubicBezTo>
                      <a:pt x="12567" y="14483"/>
                      <a:pt x="11782" y="15835"/>
                      <a:pt x="10538" y="16651"/>
                    </a:cubicBezTo>
                    <a:lnTo>
                      <a:pt x="10348" y="14247"/>
                    </a:lnTo>
                    <a:cubicBezTo>
                      <a:pt x="11109" y="13858"/>
                      <a:pt x="11894" y="13441"/>
                      <a:pt x="12658" y="13000"/>
                    </a:cubicBezTo>
                    <a:close/>
                    <a:moveTo>
                      <a:pt x="4596" y="12756"/>
                    </a:moveTo>
                    <a:lnTo>
                      <a:pt x="5233" y="13393"/>
                    </a:lnTo>
                    <a:lnTo>
                      <a:pt x="4034" y="14594"/>
                    </a:lnTo>
                    <a:cubicBezTo>
                      <a:pt x="3814" y="14815"/>
                      <a:pt x="3811" y="15174"/>
                      <a:pt x="4034" y="15395"/>
                    </a:cubicBezTo>
                    <a:cubicBezTo>
                      <a:pt x="4145" y="15505"/>
                      <a:pt x="4290" y="15560"/>
                      <a:pt x="4434" y="15560"/>
                    </a:cubicBezTo>
                    <a:cubicBezTo>
                      <a:pt x="4579" y="15560"/>
                      <a:pt x="4724" y="15505"/>
                      <a:pt x="4835" y="15395"/>
                    </a:cubicBezTo>
                    <a:lnTo>
                      <a:pt x="6036" y="14193"/>
                    </a:lnTo>
                    <a:lnTo>
                      <a:pt x="6673" y="14833"/>
                    </a:lnTo>
                    <a:cubicBezTo>
                      <a:pt x="6528" y="15192"/>
                      <a:pt x="6311" y="15521"/>
                      <a:pt x="6036" y="15796"/>
                    </a:cubicBezTo>
                    <a:cubicBezTo>
                      <a:pt x="5387" y="16445"/>
                      <a:pt x="3110" y="17327"/>
                      <a:pt x="1555" y="17864"/>
                    </a:cubicBezTo>
                    <a:cubicBezTo>
                      <a:pt x="2096" y="16312"/>
                      <a:pt x="2984" y="14042"/>
                      <a:pt x="3633" y="13393"/>
                    </a:cubicBezTo>
                    <a:cubicBezTo>
                      <a:pt x="3908" y="13115"/>
                      <a:pt x="4234" y="12900"/>
                      <a:pt x="4596" y="12756"/>
                    </a:cubicBezTo>
                    <a:close/>
                    <a:moveTo>
                      <a:pt x="17939" y="0"/>
                    </a:moveTo>
                    <a:cubicBezTo>
                      <a:pt x="16582" y="0"/>
                      <a:pt x="15371" y="113"/>
                      <a:pt x="14282" y="349"/>
                    </a:cubicBezTo>
                    <a:cubicBezTo>
                      <a:pt x="14258" y="352"/>
                      <a:pt x="14234" y="358"/>
                      <a:pt x="14213" y="364"/>
                    </a:cubicBezTo>
                    <a:cubicBezTo>
                      <a:pt x="12057" y="841"/>
                      <a:pt x="10360" y="1801"/>
                      <a:pt x="8887" y="3329"/>
                    </a:cubicBezTo>
                    <a:cubicBezTo>
                      <a:pt x="8277" y="3960"/>
                      <a:pt x="7703" y="4724"/>
                      <a:pt x="7166" y="5548"/>
                    </a:cubicBezTo>
                    <a:lnTo>
                      <a:pt x="6676" y="5548"/>
                    </a:lnTo>
                    <a:cubicBezTo>
                      <a:pt x="5583" y="5548"/>
                      <a:pt x="4511" y="5856"/>
                      <a:pt x="3584" y="6436"/>
                    </a:cubicBezTo>
                    <a:cubicBezTo>
                      <a:pt x="2658" y="7016"/>
                      <a:pt x="1909" y="7837"/>
                      <a:pt x="1420" y="8815"/>
                    </a:cubicBezTo>
                    <a:lnTo>
                      <a:pt x="1284" y="9084"/>
                    </a:lnTo>
                    <a:cubicBezTo>
                      <a:pt x="1096" y="9458"/>
                      <a:pt x="1368" y="9902"/>
                      <a:pt x="1791" y="9905"/>
                    </a:cubicBezTo>
                    <a:lnTo>
                      <a:pt x="1948" y="9905"/>
                    </a:lnTo>
                    <a:lnTo>
                      <a:pt x="4623" y="10153"/>
                    </a:lnTo>
                    <a:cubicBezTo>
                      <a:pt x="4581" y="10237"/>
                      <a:pt x="4539" y="10322"/>
                      <a:pt x="4496" y="10409"/>
                    </a:cubicBezTo>
                    <a:cubicBezTo>
                      <a:pt x="4297" y="10802"/>
                      <a:pt x="4113" y="11176"/>
                      <a:pt x="3929" y="11533"/>
                    </a:cubicBezTo>
                    <a:cubicBezTo>
                      <a:pt x="3880" y="11626"/>
                      <a:pt x="3859" y="11732"/>
                      <a:pt x="3868" y="11838"/>
                    </a:cubicBezTo>
                    <a:cubicBezTo>
                      <a:pt x="3485" y="12031"/>
                      <a:pt x="3135" y="12287"/>
                      <a:pt x="2833" y="12592"/>
                    </a:cubicBezTo>
                    <a:cubicBezTo>
                      <a:pt x="1664" y="13761"/>
                      <a:pt x="275" y="18097"/>
                      <a:pt x="121" y="18586"/>
                    </a:cubicBezTo>
                    <a:cubicBezTo>
                      <a:pt x="1" y="18966"/>
                      <a:pt x="294" y="19325"/>
                      <a:pt x="657" y="19325"/>
                    </a:cubicBezTo>
                    <a:cubicBezTo>
                      <a:pt x="713" y="19325"/>
                      <a:pt x="770" y="19317"/>
                      <a:pt x="828" y="19299"/>
                    </a:cubicBezTo>
                    <a:cubicBezTo>
                      <a:pt x="1320" y="19145"/>
                      <a:pt x="5665" y="17765"/>
                      <a:pt x="6836" y="16593"/>
                    </a:cubicBezTo>
                    <a:cubicBezTo>
                      <a:pt x="7144" y="16288"/>
                      <a:pt x="7398" y="15935"/>
                      <a:pt x="7594" y="15549"/>
                    </a:cubicBezTo>
                    <a:lnTo>
                      <a:pt x="7628" y="15549"/>
                    </a:lnTo>
                    <a:cubicBezTo>
                      <a:pt x="7715" y="15549"/>
                      <a:pt x="7806" y="15527"/>
                      <a:pt x="7884" y="15485"/>
                    </a:cubicBezTo>
                    <a:cubicBezTo>
                      <a:pt x="8240" y="15304"/>
                      <a:pt x="8615" y="15117"/>
                      <a:pt x="9010" y="14920"/>
                    </a:cubicBezTo>
                    <a:lnTo>
                      <a:pt x="9255" y="14797"/>
                    </a:lnTo>
                    <a:lnTo>
                      <a:pt x="9463" y="17418"/>
                    </a:lnTo>
                    <a:lnTo>
                      <a:pt x="9463" y="17578"/>
                    </a:lnTo>
                    <a:cubicBezTo>
                      <a:pt x="9463" y="17906"/>
                      <a:pt x="9732" y="18144"/>
                      <a:pt x="10028" y="18144"/>
                    </a:cubicBezTo>
                    <a:cubicBezTo>
                      <a:pt x="10113" y="18144"/>
                      <a:pt x="10201" y="18124"/>
                      <a:pt x="10285" y="18082"/>
                    </a:cubicBezTo>
                    <a:lnTo>
                      <a:pt x="10553" y="17946"/>
                    </a:lnTo>
                    <a:cubicBezTo>
                      <a:pt x="12543" y="16950"/>
                      <a:pt x="13802" y="14914"/>
                      <a:pt x="13799" y="12689"/>
                    </a:cubicBezTo>
                    <a:lnTo>
                      <a:pt x="13799" y="12303"/>
                    </a:lnTo>
                    <a:cubicBezTo>
                      <a:pt x="14654" y="11750"/>
                      <a:pt x="15442" y="11161"/>
                      <a:pt x="16091" y="10536"/>
                    </a:cubicBezTo>
                    <a:cubicBezTo>
                      <a:pt x="17619" y="9060"/>
                      <a:pt x="18582" y="7366"/>
                      <a:pt x="19059" y="5207"/>
                    </a:cubicBezTo>
                    <a:cubicBezTo>
                      <a:pt x="19065" y="5186"/>
                      <a:pt x="19068" y="5165"/>
                      <a:pt x="19071" y="5140"/>
                    </a:cubicBezTo>
                    <a:cubicBezTo>
                      <a:pt x="19361" y="3809"/>
                      <a:pt x="19464" y="2302"/>
                      <a:pt x="19403" y="563"/>
                    </a:cubicBezTo>
                    <a:cubicBezTo>
                      <a:pt x="19394" y="264"/>
                      <a:pt x="19156" y="25"/>
                      <a:pt x="18857" y="16"/>
                    </a:cubicBezTo>
                    <a:cubicBezTo>
                      <a:pt x="18544" y="6"/>
                      <a:pt x="18238" y="0"/>
                      <a:pt x="17939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3" name="Google Shape;553;p64"/>
              <p:cNvSpPr/>
              <p:nvPr/>
            </p:nvSpPr>
            <p:spPr>
              <a:xfrm>
                <a:off x="1106975" y="4639875"/>
                <a:ext cx="28325" cy="28325"/>
              </a:xfrm>
              <a:custGeom>
                <a:rect b="b" l="l" r="r" t="t"/>
                <a:pathLst>
                  <a:path extrusionOk="0" h="1133" w="1133">
                    <a:moveTo>
                      <a:pt x="565" y="0"/>
                    </a:moveTo>
                    <a:cubicBezTo>
                      <a:pt x="254" y="0"/>
                      <a:pt x="0" y="254"/>
                      <a:pt x="0" y="568"/>
                    </a:cubicBezTo>
                    <a:cubicBezTo>
                      <a:pt x="0" y="879"/>
                      <a:pt x="254" y="1133"/>
                      <a:pt x="565" y="1133"/>
                    </a:cubicBezTo>
                    <a:cubicBezTo>
                      <a:pt x="879" y="1133"/>
                      <a:pt x="1132" y="879"/>
                      <a:pt x="1132" y="568"/>
                    </a:cubicBezTo>
                    <a:cubicBezTo>
                      <a:pt x="1132" y="254"/>
                      <a:pt x="879" y="0"/>
                      <a:pt x="565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54" name="Google Shape;554;p64"/>
          <p:cNvGrpSpPr/>
          <p:nvPr/>
        </p:nvGrpSpPr>
        <p:grpSpPr>
          <a:xfrm>
            <a:off x="5695042" y="815582"/>
            <a:ext cx="1317832" cy="1006594"/>
            <a:chOff x="5434606" y="1684254"/>
            <a:chExt cx="1007594" cy="658335"/>
          </a:xfrm>
        </p:grpSpPr>
        <p:cxnSp>
          <p:nvCxnSpPr>
            <p:cNvPr id="555" name="Google Shape;555;p64"/>
            <p:cNvCxnSpPr/>
            <p:nvPr/>
          </p:nvCxnSpPr>
          <p:spPr>
            <a:xfrm rot="10800000">
              <a:off x="5952300" y="20134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94552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56" name="Google Shape;556;p64"/>
            <p:cNvSpPr/>
            <p:nvPr/>
          </p:nvSpPr>
          <p:spPr>
            <a:xfrm>
              <a:off x="5434606" y="1684254"/>
              <a:ext cx="667504" cy="658335"/>
            </a:xfrm>
            <a:custGeom>
              <a:rect b="b" l="l" r="r" t="t"/>
              <a:pathLst>
                <a:path extrusionOk="0" h="28808" w="29063">
                  <a:moveTo>
                    <a:pt x="14531" y="1"/>
                  </a:moveTo>
                  <a:cubicBezTo>
                    <a:pt x="14193" y="1"/>
                    <a:pt x="13855" y="130"/>
                    <a:pt x="13596" y="389"/>
                  </a:cubicBezTo>
                  <a:lnTo>
                    <a:pt x="518" y="13467"/>
                  </a:lnTo>
                  <a:cubicBezTo>
                    <a:pt x="0" y="13985"/>
                    <a:pt x="0" y="14820"/>
                    <a:pt x="518" y="15338"/>
                  </a:cubicBezTo>
                  <a:lnTo>
                    <a:pt x="13596" y="28429"/>
                  </a:lnTo>
                  <a:cubicBezTo>
                    <a:pt x="13855" y="28681"/>
                    <a:pt x="14193" y="28807"/>
                    <a:pt x="14531" y="28807"/>
                  </a:cubicBezTo>
                  <a:cubicBezTo>
                    <a:pt x="14870" y="28807"/>
                    <a:pt x="15208" y="28681"/>
                    <a:pt x="15466" y="28429"/>
                  </a:cubicBezTo>
                  <a:lnTo>
                    <a:pt x="28558" y="15338"/>
                  </a:lnTo>
                  <a:cubicBezTo>
                    <a:pt x="29062" y="14820"/>
                    <a:pt x="29062" y="13985"/>
                    <a:pt x="28558" y="13467"/>
                  </a:cubicBezTo>
                  <a:lnTo>
                    <a:pt x="15466" y="389"/>
                  </a:lnTo>
                  <a:cubicBezTo>
                    <a:pt x="15208" y="130"/>
                    <a:pt x="14870" y="1"/>
                    <a:pt x="14531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64"/>
            <p:cNvGrpSpPr/>
            <p:nvPr/>
          </p:nvGrpSpPr>
          <p:grpSpPr>
            <a:xfrm>
              <a:off x="5630453" y="1876269"/>
              <a:ext cx="283476" cy="274304"/>
              <a:chOff x="2079300" y="4399325"/>
              <a:chExt cx="489850" cy="483100"/>
            </a:xfrm>
          </p:grpSpPr>
          <p:sp>
            <p:nvSpPr>
              <p:cNvPr id="558" name="Google Shape;558;p64"/>
              <p:cNvSpPr/>
              <p:nvPr/>
            </p:nvSpPr>
            <p:spPr>
              <a:xfrm>
                <a:off x="2079300" y="4399325"/>
                <a:ext cx="489850" cy="483100"/>
              </a:xfrm>
              <a:custGeom>
                <a:rect b="b" l="l" r="r" t="t"/>
                <a:pathLst>
                  <a:path extrusionOk="0" h="19324" w="19594">
                    <a:moveTo>
                      <a:pt x="17109" y="1134"/>
                    </a:moveTo>
                    <a:cubicBezTo>
                      <a:pt x="17415" y="1134"/>
                      <a:pt x="17714" y="1254"/>
                      <a:pt x="17939" y="1479"/>
                    </a:cubicBezTo>
                    <a:cubicBezTo>
                      <a:pt x="18268" y="1805"/>
                      <a:pt x="18371" y="2297"/>
                      <a:pt x="18205" y="2732"/>
                    </a:cubicBezTo>
                    <a:cubicBezTo>
                      <a:pt x="18003" y="3260"/>
                      <a:pt x="17770" y="3774"/>
                      <a:pt x="17507" y="4275"/>
                    </a:cubicBezTo>
                    <a:cubicBezTo>
                      <a:pt x="16288" y="4088"/>
                      <a:pt x="15330" y="3130"/>
                      <a:pt x="15143" y="1911"/>
                    </a:cubicBezTo>
                    <a:cubicBezTo>
                      <a:pt x="15644" y="1648"/>
                      <a:pt x="16158" y="1415"/>
                      <a:pt x="16686" y="1210"/>
                    </a:cubicBezTo>
                    <a:lnTo>
                      <a:pt x="16686" y="1213"/>
                    </a:lnTo>
                    <a:cubicBezTo>
                      <a:pt x="16824" y="1160"/>
                      <a:pt x="16967" y="1134"/>
                      <a:pt x="17109" y="1134"/>
                    </a:cubicBezTo>
                    <a:close/>
                    <a:moveTo>
                      <a:pt x="2905" y="2901"/>
                    </a:moveTo>
                    <a:lnTo>
                      <a:pt x="10016" y="4541"/>
                    </a:lnTo>
                    <a:cubicBezTo>
                      <a:pt x="9744" y="4855"/>
                      <a:pt x="9485" y="5178"/>
                      <a:pt x="9234" y="5513"/>
                    </a:cubicBezTo>
                    <a:lnTo>
                      <a:pt x="9234" y="5516"/>
                    </a:lnTo>
                    <a:lnTo>
                      <a:pt x="7812" y="7463"/>
                    </a:lnTo>
                    <a:lnTo>
                      <a:pt x="2027" y="3780"/>
                    </a:lnTo>
                    <a:lnTo>
                      <a:pt x="2905" y="2901"/>
                    </a:lnTo>
                    <a:close/>
                    <a:moveTo>
                      <a:pt x="2465" y="11352"/>
                    </a:moveTo>
                    <a:lnTo>
                      <a:pt x="4738" y="11676"/>
                    </a:lnTo>
                    <a:lnTo>
                      <a:pt x="3488" y="13388"/>
                    </a:lnTo>
                    <a:lnTo>
                      <a:pt x="1574" y="12240"/>
                    </a:lnTo>
                    <a:lnTo>
                      <a:pt x="2465" y="11352"/>
                    </a:lnTo>
                    <a:close/>
                    <a:moveTo>
                      <a:pt x="14111" y="2502"/>
                    </a:moveTo>
                    <a:cubicBezTo>
                      <a:pt x="14479" y="3870"/>
                      <a:pt x="15545" y="4939"/>
                      <a:pt x="16913" y="5308"/>
                    </a:cubicBezTo>
                    <a:cubicBezTo>
                      <a:pt x="16318" y="6250"/>
                      <a:pt x="15617" y="7122"/>
                      <a:pt x="14823" y="7907"/>
                    </a:cubicBezTo>
                    <a:cubicBezTo>
                      <a:pt x="14811" y="7916"/>
                      <a:pt x="14802" y="7928"/>
                      <a:pt x="14793" y="7937"/>
                    </a:cubicBezTo>
                    <a:cubicBezTo>
                      <a:pt x="14304" y="8418"/>
                      <a:pt x="13784" y="8861"/>
                      <a:pt x="13235" y="9269"/>
                    </a:cubicBezTo>
                    <a:lnTo>
                      <a:pt x="5140" y="15184"/>
                    </a:lnTo>
                    <a:cubicBezTo>
                      <a:pt x="5128" y="15196"/>
                      <a:pt x="5113" y="15208"/>
                      <a:pt x="5101" y="15217"/>
                    </a:cubicBezTo>
                    <a:cubicBezTo>
                      <a:pt x="5082" y="15235"/>
                      <a:pt x="5061" y="15248"/>
                      <a:pt x="5040" y="15260"/>
                    </a:cubicBezTo>
                    <a:cubicBezTo>
                      <a:pt x="5031" y="15263"/>
                      <a:pt x="5022" y="15269"/>
                      <a:pt x="5016" y="15272"/>
                    </a:cubicBezTo>
                    <a:cubicBezTo>
                      <a:pt x="4925" y="15314"/>
                      <a:pt x="4801" y="15339"/>
                      <a:pt x="4674" y="15339"/>
                    </a:cubicBezTo>
                    <a:cubicBezTo>
                      <a:pt x="4506" y="15339"/>
                      <a:pt x="4333" y="15295"/>
                      <a:pt x="4228" y="15190"/>
                    </a:cubicBezTo>
                    <a:cubicBezTo>
                      <a:pt x="3998" y="14961"/>
                      <a:pt x="4004" y="14544"/>
                      <a:pt x="4237" y="14278"/>
                    </a:cubicBezTo>
                    <a:cubicBezTo>
                      <a:pt x="4249" y="14266"/>
                      <a:pt x="4261" y="14251"/>
                      <a:pt x="4270" y="14239"/>
                    </a:cubicBezTo>
                    <a:lnTo>
                      <a:pt x="10149" y="6186"/>
                    </a:lnTo>
                    <a:cubicBezTo>
                      <a:pt x="11230" y="4722"/>
                      <a:pt x="12574" y="3475"/>
                      <a:pt x="14111" y="2502"/>
                    </a:cubicBezTo>
                    <a:close/>
                    <a:moveTo>
                      <a:pt x="14877" y="9402"/>
                    </a:moveTo>
                    <a:lnTo>
                      <a:pt x="16517" y="16513"/>
                    </a:lnTo>
                    <a:lnTo>
                      <a:pt x="15635" y="17391"/>
                    </a:lnTo>
                    <a:lnTo>
                      <a:pt x="11955" y="11606"/>
                    </a:lnTo>
                    <a:lnTo>
                      <a:pt x="13905" y="10181"/>
                    </a:lnTo>
                    <a:cubicBezTo>
                      <a:pt x="14240" y="9933"/>
                      <a:pt x="14563" y="9674"/>
                      <a:pt x="14877" y="9402"/>
                    </a:cubicBezTo>
                    <a:close/>
                    <a:moveTo>
                      <a:pt x="7743" y="14686"/>
                    </a:moveTo>
                    <a:lnTo>
                      <a:pt x="8069" y="16957"/>
                    </a:lnTo>
                    <a:lnTo>
                      <a:pt x="7181" y="17844"/>
                    </a:lnTo>
                    <a:lnTo>
                      <a:pt x="6034" y="15936"/>
                    </a:lnTo>
                    <a:lnTo>
                      <a:pt x="7743" y="14686"/>
                    </a:lnTo>
                    <a:close/>
                    <a:moveTo>
                      <a:pt x="17108" y="0"/>
                    </a:moveTo>
                    <a:cubicBezTo>
                      <a:pt x="16830" y="0"/>
                      <a:pt x="16550" y="50"/>
                      <a:pt x="16282" y="153"/>
                    </a:cubicBezTo>
                    <a:cubicBezTo>
                      <a:pt x="14280" y="923"/>
                      <a:pt x="12456" y="2092"/>
                      <a:pt x="10919" y="3586"/>
                    </a:cubicBezTo>
                    <a:lnTo>
                      <a:pt x="7758" y="2856"/>
                    </a:lnTo>
                    <a:lnTo>
                      <a:pt x="7978" y="2635"/>
                    </a:lnTo>
                    <a:cubicBezTo>
                      <a:pt x="8198" y="2415"/>
                      <a:pt x="8198" y="2056"/>
                      <a:pt x="7978" y="1835"/>
                    </a:cubicBezTo>
                    <a:cubicBezTo>
                      <a:pt x="7868" y="1724"/>
                      <a:pt x="7724" y="1669"/>
                      <a:pt x="7579" y="1669"/>
                    </a:cubicBezTo>
                    <a:cubicBezTo>
                      <a:pt x="7434" y="1669"/>
                      <a:pt x="7288" y="1725"/>
                      <a:pt x="7178" y="1835"/>
                    </a:cubicBezTo>
                    <a:lnTo>
                      <a:pt x="6456" y="2557"/>
                    </a:lnTo>
                    <a:lnTo>
                      <a:pt x="3850" y="1956"/>
                    </a:lnTo>
                    <a:lnTo>
                      <a:pt x="4074" y="1736"/>
                    </a:lnTo>
                    <a:cubicBezTo>
                      <a:pt x="4300" y="1515"/>
                      <a:pt x="4303" y="1150"/>
                      <a:pt x="4080" y="926"/>
                    </a:cubicBezTo>
                    <a:cubicBezTo>
                      <a:pt x="3969" y="816"/>
                      <a:pt x="3824" y="761"/>
                      <a:pt x="3679" y="761"/>
                    </a:cubicBezTo>
                    <a:cubicBezTo>
                      <a:pt x="3531" y="761"/>
                      <a:pt x="3384" y="818"/>
                      <a:pt x="3274" y="932"/>
                    </a:cubicBezTo>
                    <a:lnTo>
                      <a:pt x="1945" y="2261"/>
                    </a:lnTo>
                    <a:lnTo>
                      <a:pt x="725" y="3478"/>
                    </a:lnTo>
                    <a:cubicBezTo>
                      <a:pt x="469" y="3734"/>
                      <a:pt x="517" y="4163"/>
                      <a:pt x="822" y="4356"/>
                    </a:cubicBezTo>
                    <a:lnTo>
                      <a:pt x="7145" y="8378"/>
                    </a:lnTo>
                    <a:lnTo>
                      <a:pt x="5496" y="10640"/>
                    </a:lnTo>
                    <a:lnTo>
                      <a:pt x="2344" y="10190"/>
                    </a:lnTo>
                    <a:cubicBezTo>
                      <a:pt x="2317" y="10186"/>
                      <a:pt x="2290" y="10185"/>
                      <a:pt x="2264" y="10185"/>
                    </a:cubicBezTo>
                    <a:cubicBezTo>
                      <a:pt x="2113" y="10185"/>
                      <a:pt x="1969" y="10242"/>
                      <a:pt x="1864" y="10350"/>
                    </a:cubicBezTo>
                    <a:lnTo>
                      <a:pt x="260" y="11950"/>
                    </a:lnTo>
                    <a:cubicBezTo>
                      <a:pt x="1" y="12213"/>
                      <a:pt x="55" y="12648"/>
                      <a:pt x="369" y="12838"/>
                    </a:cubicBezTo>
                    <a:lnTo>
                      <a:pt x="2966" y="14393"/>
                    </a:lnTo>
                    <a:cubicBezTo>
                      <a:pt x="2851" y="14964"/>
                      <a:pt x="3008" y="15574"/>
                      <a:pt x="3428" y="15990"/>
                    </a:cubicBezTo>
                    <a:cubicBezTo>
                      <a:pt x="3757" y="16322"/>
                      <a:pt x="4219" y="16467"/>
                      <a:pt x="4669" y="16467"/>
                    </a:cubicBezTo>
                    <a:cubicBezTo>
                      <a:pt x="4786" y="16467"/>
                      <a:pt x="4901" y="16458"/>
                      <a:pt x="5016" y="16440"/>
                    </a:cubicBezTo>
                    <a:lnTo>
                      <a:pt x="6580" y="19049"/>
                    </a:lnTo>
                    <a:cubicBezTo>
                      <a:pt x="6671" y="19197"/>
                      <a:pt x="6825" y="19297"/>
                      <a:pt x="6997" y="19318"/>
                    </a:cubicBezTo>
                    <a:cubicBezTo>
                      <a:pt x="7021" y="19321"/>
                      <a:pt x="7042" y="19324"/>
                      <a:pt x="7066" y="19324"/>
                    </a:cubicBezTo>
                    <a:cubicBezTo>
                      <a:pt x="7217" y="19324"/>
                      <a:pt x="7359" y="19263"/>
                      <a:pt x="7465" y="19158"/>
                    </a:cubicBezTo>
                    <a:lnTo>
                      <a:pt x="9068" y="17554"/>
                    </a:lnTo>
                    <a:cubicBezTo>
                      <a:pt x="9192" y="17431"/>
                      <a:pt x="9252" y="17252"/>
                      <a:pt x="9228" y="17074"/>
                    </a:cubicBezTo>
                    <a:lnTo>
                      <a:pt x="8778" y="13931"/>
                    </a:lnTo>
                    <a:lnTo>
                      <a:pt x="11040" y="12276"/>
                    </a:lnTo>
                    <a:lnTo>
                      <a:pt x="15062" y="18596"/>
                    </a:lnTo>
                    <a:cubicBezTo>
                      <a:pt x="15152" y="18741"/>
                      <a:pt x="15306" y="18835"/>
                      <a:pt x="15475" y="18853"/>
                    </a:cubicBezTo>
                    <a:cubicBezTo>
                      <a:pt x="15496" y="18856"/>
                      <a:pt x="15518" y="18859"/>
                      <a:pt x="15539" y="18859"/>
                    </a:cubicBezTo>
                    <a:cubicBezTo>
                      <a:pt x="15687" y="18859"/>
                      <a:pt x="15832" y="18798"/>
                      <a:pt x="15937" y="18693"/>
                    </a:cubicBezTo>
                    <a:lnTo>
                      <a:pt x="16740" y="17890"/>
                    </a:lnTo>
                    <a:lnTo>
                      <a:pt x="18483" y="16144"/>
                    </a:lnTo>
                    <a:cubicBezTo>
                      <a:pt x="18712" y="15924"/>
                      <a:pt x="18715" y="15562"/>
                      <a:pt x="18492" y="15338"/>
                    </a:cubicBezTo>
                    <a:cubicBezTo>
                      <a:pt x="18381" y="15228"/>
                      <a:pt x="18236" y="15172"/>
                      <a:pt x="18090" y="15172"/>
                    </a:cubicBezTo>
                    <a:cubicBezTo>
                      <a:pt x="17942" y="15172"/>
                      <a:pt x="17794" y="15230"/>
                      <a:pt x="17683" y="15344"/>
                    </a:cubicBezTo>
                    <a:lnTo>
                      <a:pt x="17462" y="15568"/>
                    </a:lnTo>
                    <a:lnTo>
                      <a:pt x="16861" y="12965"/>
                    </a:lnTo>
                    <a:lnTo>
                      <a:pt x="17583" y="12243"/>
                    </a:lnTo>
                    <a:cubicBezTo>
                      <a:pt x="17803" y="12020"/>
                      <a:pt x="17803" y="11660"/>
                      <a:pt x="17583" y="11440"/>
                    </a:cubicBezTo>
                    <a:cubicBezTo>
                      <a:pt x="17473" y="11330"/>
                      <a:pt x="17328" y="11275"/>
                      <a:pt x="17183" y="11275"/>
                    </a:cubicBezTo>
                    <a:cubicBezTo>
                      <a:pt x="17038" y="11275"/>
                      <a:pt x="16893" y="11330"/>
                      <a:pt x="16783" y="11440"/>
                    </a:cubicBezTo>
                    <a:lnTo>
                      <a:pt x="16559" y="11663"/>
                    </a:lnTo>
                    <a:lnTo>
                      <a:pt x="15835" y="8499"/>
                    </a:lnTo>
                    <a:cubicBezTo>
                      <a:pt x="17329" y="6962"/>
                      <a:pt x="18498" y="5138"/>
                      <a:pt x="19265" y="3137"/>
                    </a:cubicBezTo>
                    <a:cubicBezTo>
                      <a:pt x="19594" y="2285"/>
                      <a:pt x="19389" y="1322"/>
                      <a:pt x="18742" y="676"/>
                    </a:cubicBezTo>
                    <a:cubicBezTo>
                      <a:pt x="18302" y="236"/>
                      <a:pt x="17711" y="0"/>
                      <a:pt x="17108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9" name="Google Shape;559;p64"/>
              <p:cNvSpPr/>
              <p:nvPr/>
            </p:nvSpPr>
            <p:spPr>
              <a:xfrm>
                <a:off x="2348725" y="4522375"/>
                <a:ext cx="94375" cy="88150"/>
              </a:xfrm>
              <a:custGeom>
                <a:rect b="b" l="l" r="r" t="t"/>
                <a:pathLst>
                  <a:path extrusionOk="0" h="3526" w="3775">
                    <a:moveTo>
                      <a:pt x="3155" y="0"/>
                    </a:moveTo>
                    <a:cubicBezTo>
                      <a:pt x="3013" y="0"/>
                      <a:pt x="2870" y="53"/>
                      <a:pt x="2760" y="159"/>
                    </a:cubicBezTo>
                    <a:lnTo>
                      <a:pt x="359" y="2560"/>
                    </a:lnTo>
                    <a:cubicBezTo>
                      <a:pt x="0" y="2916"/>
                      <a:pt x="254" y="3526"/>
                      <a:pt x="758" y="3526"/>
                    </a:cubicBezTo>
                    <a:cubicBezTo>
                      <a:pt x="909" y="3526"/>
                      <a:pt x="1054" y="3468"/>
                      <a:pt x="1160" y="3360"/>
                    </a:cubicBezTo>
                    <a:lnTo>
                      <a:pt x="3560" y="959"/>
                    </a:lnTo>
                    <a:cubicBezTo>
                      <a:pt x="3774" y="736"/>
                      <a:pt x="3771" y="383"/>
                      <a:pt x="3554" y="165"/>
                    </a:cubicBezTo>
                    <a:cubicBezTo>
                      <a:pt x="3444" y="55"/>
                      <a:pt x="3300" y="0"/>
                      <a:pt x="3155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713100" y="3087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Register</a:t>
            </a:r>
            <a:endParaRPr sz="4000"/>
          </a:p>
        </p:txBody>
      </p:sp>
      <p:pic>
        <p:nvPicPr>
          <p:cNvPr id="565" name="Google Shape;5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375" y="1205075"/>
            <a:ext cx="43752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713100" y="140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Register</a:t>
            </a:r>
            <a:endParaRPr sz="4000"/>
          </a:p>
        </p:txBody>
      </p:sp>
      <p:pic>
        <p:nvPicPr>
          <p:cNvPr id="571" name="Google Shape;571;p66"/>
          <p:cNvPicPr preferRelativeResize="0"/>
          <p:nvPr/>
        </p:nvPicPr>
        <p:blipFill rotWithShape="1">
          <a:blip r:embed="rId3">
            <a:alphaModFix/>
          </a:blip>
          <a:srcRect b="-2912" l="13636" r="0" t="0"/>
          <a:stretch/>
        </p:blipFill>
        <p:spPr>
          <a:xfrm>
            <a:off x="55375" y="796325"/>
            <a:ext cx="4516624" cy="2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25" y="754625"/>
            <a:ext cx="3609350" cy="23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637" y="3123975"/>
            <a:ext cx="6367574" cy="1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713100" y="140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password_hash()</a:t>
            </a:r>
            <a:endParaRPr sz="4000"/>
          </a:p>
        </p:txBody>
      </p:sp>
      <p:pic>
        <p:nvPicPr>
          <p:cNvPr id="579" name="Google Shape;5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100"/>
            <a:ext cx="8839200" cy="1687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Login</a:t>
            </a:r>
            <a:endParaRPr sz="4000"/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863" y="1136075"/>
            <a:ext cx="32945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Login</a:t>
            </a:r>
            <a:endParaRPr sz="4000"/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963" y="1017700"/>
            <a:ext cx="4246373" cy="39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Logout</a:t>
            </a:r>
            <a:endParaRPr sz="4000"/>
          </a:p>
        </p:txBody>
      </p:sp>
      <p:pic>
        <p:nvPicPr>
          <p:cNvPr id="597" name="Google Shape;5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13" y="1050900"/>
            <a:ext cx="7270182" cy="39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Logout</a:t>
            </a:r>
            <a:endParaRPr sz="4000"/>
          </a:p>
        </p:txBody>
      </p:sp>
      <p:pic>
        <p:nvPicPr>
          <p:cNvPr id="603" name="Google Shape;6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13" y="1050900"/>
            <a:ext cx="4746374" cy="39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Reset Password</a:t>
            </a:r>
            <a:endParaRPr sz="4000"/>
          </a:p>
        </p:txBody>
      </p:sp>
      <p:pic>
        <p:nvPicPr>
          <p:cNvPr id="609" name="Google Shape;6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50" y="1050900"/>
            <a:ext cx="4540396" cy="39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Reset Password</a:t>
            </a:r>
            <a:endParaRPr sz="4000"/>
          </a:p>
        </p:txBody>
      </p:sp>
      <p:pic>
        <p:nvPicPr>
          <p:cNvPr id="615" name="Google Shape;615;p73"/>
          <p:cNvPicPr preferRelativeResize="0"/>
          <p:nvPr/>
        </p:nvPicPr>
        <p:blipFill rotWithShape="1">
          <a:blip r:embed="rId3">
            <a:alphaModFix/>
          </a:blip>
          <a:srcRect b="0" l="3298" r="-1472" t="13963"/>
          <a:stretch/>
        </p:blipFill>
        <p:spPr>
          <a:xfrm>
            <a:off x="170625" y="1363150"/>
            <a:ext cx="5075376" cy="32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000" y="1942225"/>
            <a:ext cx="3816651" cy="195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77" name="Google Shape;377;p47">
            <a:hlinkClick/>
          </p:cNvPr>
          <p:cNvSpPr txBox="1"/>
          <p:nvPr/>
        </p:nvSpPr>
        <p:spPr>
          <a:xfrm>
            <a:off x="2491825" y="2489500"/>
            <a:ext cx="4287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Motivation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8" name="Google Shape;378;p47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4"/>
          <p:cNvSpPr/>
          <p:nvPr/>
        </p:nvSpPr>
        <p:spPr>
          <a:xfrm>
            <a:off x="4120913" y="1176569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4"/>
          <p:cNvSpPr/>
          <p:nvPr/>
        </p:nvSpPr>
        <p:spPr>
          <a:xfrm>
            <a:off x="4555338" y="2153944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4"/>
          <p:cNvSpPr/>
          <p:nvPr/>
        </p:nvSpPr>
        <p:spPr>
          <a:xfrm>
            <a:off x="3937500" y="3114357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/>
          <p:nvPr/>
        </p:nvSpPr>
        <p:spPr>
          <a:xfrm>
            <a:off x="3752850" y="191307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4"/>
          <p:cNvSpPr txBox="1"/>
          <p:nvPr>
            <p:ph idx="15" type="title"/>
          </p:nvPr>
        </p:nvSpPr>
        <p:spPr>
          <a:xfrm>
            <a:off x="580225" y="1991038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Function</a:t>
            </a:r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2300739" y="1273517"/>
            <a:ext cx="1299012" cy="2597543"/>
          </a:xfrm>
          <a:custGeom>
            <a:rect b="b" l="l" r="r" t="t"/>
            <a:pathLst>
              <a:path extrusionOk="0" fill="none" h="31782" w="15892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cap="flat" cmpd="sng" w="33150">
            <a:solidFill>
              <a:schemeClr val="dk1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74"/>
          <p:cNvGrpSpPr/>
          <p:nvPr/>
        </p:nvGrpSpPr>
        <p:grpSpPr>
          <a:xfrm>
            <a:off x="3513013" y="2109696"/>
            <a:ext cx="1738581" cy="879296"/>
            <a:chOff x="3393175" y="2649096"/>
            <a:chExt cx="1738581" cy="879296"/>
          </a:xfrm>
        </p:grpSpPr>
        <p:sp>
          <p:nvSpPr>
            <p:cNvPr id="628" name="Google Shape;628;p74"/>
            <p:cNvSpPr/>
            <p:nvPr/>
          </p:nvSpPr>
          <p:spPr>
            <a:xfrm>
              <a:off x="4231600" y="2649096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29" name="Google Shape;629;p74"/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0" name="Google Shape;630;p74"/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4"/>
          <p:cNvGrpSpPr/>
          <p:nvPr/>
        </p:nvGrpSpPr>
        <p:grpSpPr>
          <a:xfrm>
            <a:off x="3078587" y="1132321"/>
            <a:ext cx="1738581" cy="879296"/>
            <a:chOff x="3393175" y="1615121"/>
            <a:chExt cx="1738581" cy="879296"/>
          </a:xfrm>
        </p:grpSpPr>
        <p:sp>
          <p:nvSpPr>
            <p:cNvPr id="632" name="Google Shape;632;p74"/>
            <p:cNvSpPr/>
            <p:nvPr/>
          </p:nvSpPr>
          <p:spPr>
            <a:xfrm>
              <a:off x="4231600" y="1615121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33" name="Google Shape;633;p74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4" name="Google Shape;634;p74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74"/>
          <p:cNvGrpSpPr/>
          <p:nvPr/>
        </p:nvGrpSpPr>
        <p:grpSpPr>
          <a:xfrm>
            <a:off x="2398175" y="147058"/>
            <a:ext cx="2050931" cy="1186409"/>
            <a:chOff x="3080825" y="581133"/>
            <a:chExt cx="2050931" cy="1186409"/>
          </a:xfrm>
        </p:grpSpPr>
        <p:grpSp>
          <p:nvGrpSpPr>
            <p:cNvPr id="636" name="Google Shape;636;p74"/>
            <p:cNvGrpSpPr/>
            <p:nvPr/>
          </p:nvGrpSpPr>
          <p:grpSpPr>
            <a:xfrm>
              <a:off x="3174125" y="581133"/>
              <a:ext cx="1957631" cy="999809"/>
              <a:chOff x="3174125" y="581133"/>
              <a:chExt cx="1957631" cy="999809"/>
            </a:xfrm>
          </p:grpSpPr>
          <p:sp>
            <p:nvSpPr>
              <p:cNvPr id="637" name="Google Shape;637;p74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rect b="b" l="l" r="r" t="t"/>
                <a:pathLst>
                  <a:path extrusionOk="0" h="26599" w="2723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638" name="Google Shape;638;p74"/>
              <p:cNvCxnSpPr>
                <a:endCxn id="639" idx="0"/>
              </p:cNvCxnSpPr>
              <p:nvPr/>
            </p:nvCxnSpPr>
            <p:spPr>
              <a:xfrm flipH="1">
                <a:off x="3174125" y="1014242"/>
                <a:ext cx="1101300" cy="566700"/>
              </a:xfrm>
              <a:prstGeom prst="bentConnector2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39" name="Google Shape;639;p74"/>
            <p:cNvSpPr/>
            <p:nvPr/>
          </p:nvSpPr>
          <p:spPr>
            <a:xfrm>
              <a:off x="3080825" y="1580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74"/>
          <p:cNvSpPr txBox="1"/>
          <p:nvPr>
            <p:ph type="title"/>
          </p:nvPr>
        </p:nvSpPr>
        <p:spPr>
          <a:xfrm>
            <a:off x="3548450" y="191300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" name="Google Shape;641;p74"/>
          <p:cNvSpPr txBox="1"/>
          <p:nvPr>
            <p:ph idx="2" type="title"/>
          </p:nvPr>
        </p:nvSpPr>
        <p:spPr>
          <a:xfrm>
            <a:off x="3917013" y="11733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2" name="Google Shape;642;p74"/>
          <p:cNvSpPr txBox="1"/>
          <p:nvPr>
            <p:ph idx="3" type="title"/>
          </p:nvPr>
        </p:nvSpPr>
        <p:spPr>
          <a:xfrm>
            <a:off x="4351438" y="21498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3" name="Google Shape;643;p74"/>
          <p:cNvSpPr txBox="1"/>
          <p:nvPr>
            <p:ph idx="1" type="subTitle"/>
          </p:nvPr>
        </p:nvSpPr>
        <p:spPr>
          <a:xfrm>
            <a:off x="4574950" y="19132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Create</a:t>
            </a:r>
            <a:endParaRPr sz="2800"/>
          </a:p>
        </p:txBody>
      </p:sp>
      <p:sp>
        <p:nvSpPr>
          <p:cNvPr id="644" name="Google Shape;644;p74"/>
          <p:cNvSpPr/>
          <p:nvPr/>
        </p:nvSpPr>
        <p:spPr>
          <a:xfrm>
            <a:off x="3599750" y="4070100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4"/>
          <p:cNvSpPr txBox="1"/>
          <p:nvPr>
            <p:ph idx="1" type="subTitle"/>
          </p:nvPr>
        </p:nvSpPr>
        <p:spPr>
          <a:xfrm>
            <a:off x="4943013" y="119227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Read	</a:t>
            </a:r>
            <a:endParaRPr sz="2800"/>
          </a:p>
        </p:txBody>
      </p:sp>
      <p:sp>
        <p:nvSpPr>
          <p:cNvPr id="646" name="Google Shape;646;p74"/>
          <p:cNvSpPr txBox="1"/>
          <p:nvPr>
            <p:ph idx="1" type="subTitle"/>
          </p:nvPr>
        </p:nvSpPr>
        <p:spPr>
          <a:xfrm>
            <a:off x="5297063" y="2161788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Update</a:t>
            </a:r>
            <a:endParaRPr sz="2800"/>
          </a:p>
        </p:txBody>
      </p:sp>
      <p:sp>
        <p:nvSpPr>
          <p:cNvPr id="647" name="Google Shape;647;p74"/>
          <p:cNvSpPr txBox="1"/>
          <p:nvPr>
            <p:ph idx="1" type="subTitle"/>
          </p:nvPr>
        </p:nvSpPr>
        <p:spPr>
          <a:xfrm>
            <a:off x="4759600" y="3114363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Delete</a:t>
            </a:r>
            <a:endParaRPr sz="2800"/>
          </a:p>
        </p:txBody>
      </p:sp>
      <p:grpSp>
        <p:nvGrpSpPr>
          <p:cNvPr id="648" name="Google Shape;648;p74"/>
          <p:cNvGrpSpPr/>
          <p:nvPr/>
        </p:nvGrpSpPr>
        <p:grpSpPr>
          <a:xfrm>
            <a:off x="2398162" y="3811113"/>
            <a:ext cx="1980893" cy="1049792"/>
            <a:chOff x="3084275" y="3556850"/>
            <a:chExt cx="1980893" cy="1049792"/>
          </a:xfrm>
        </p:grpSpPr>
        <p:sp>
          <p:nvSpPr>
            <p:cNvPr id="649" name="Google Shape;649;p74"/>
            <p:cNvSpPr/>
            <p:nvPr/>
          </p:nvSpPr>
          <p:spPr>
            <a:xfrm>
              <a:off x="4165013" y="3727346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rgbClr val="9900FF"/>
            </a:solidFill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084275" y="3556850"/>
              <a:ext cx="186600" cy="1866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74"/>
          <p:cNvSpPr/>
          <p:nvPr/>
        </p:nvSpPr>
        <p:spPr>
          <a:xfrm>
            <a:off x="4034175" y="3118932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74"/>
          <p:cNvGrpSpPr/>
          <p:nvPr/>
        </p:nvGrpSpPr>
        <p:grpSpPr>
          <a:xfrm>
            <a:off x="3165312" y="3048233"/>
            <a:ext cx="1520006" cy="879296"/>
            <a:chOff x="3069213" y="3738733"/>
            <a:chExt cx="1520006" cy="879296"/>
          </a:xfrm>
        </p:grpSpPr>
        <p:sp>
          <p:nvSpPr>
            <p:cNvPr id="653" name="Google Shape;653;p74"/>
            <p:cNvSpPr/>
            <p:nvPr/>
          </p:nvSpPr>
          <p:spPr>
            <a:xfrm>
              <a:off x="3689063" y="3738733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3069213" y="4103225"/>
              <a:ext cx="186600" cy="1866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74"/>
          <p:cNvSpPr txBox="1"/>
          <p:nvPr>
            <p:ph idx="4" type="title"/>
          </p:nvPr>
        </p:nvSpPr>
        <p:spPr>
          <a:xfrm>
            <a:off x="3776200" y="3116649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74"/>
          <p:cNvSpPr txBox="1"/>
          <p:nvPr>
            <p:ph idx="1" type="subTitle"/>
          </p:nvPr>
        </p:nvSpPr>
        <p:spPr>
          <a:xfrm>
            <a:off x="4856275" y="3118938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Delete</a:t>
            </a:r>
            <a:endParaRPr sz="2800"/>
          </a:p>
        </p:txBody>
      </p:sp>
      <p:sp>
        <p:nvSpPr>
          <p:cNvPr id="657" name="Google Shape;657;p74"/>
          <p:cNvSpPr txBox="1"/>
          <p:nvPr>
            <p:ph idx="1" type="subTitle"/>
          </p:nvPr>
        </p:nvSpPr>
        <p:spPr>
          <a:xfrm>
            <a:off x="4306750" y="402582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Query</a:t>
            </a:r>
            <a:endParaRPr sz="2800"/>
          </a:p>
        </p:txBody>
      </p:sp>
      <p:cxnSp>
        <p:nvCxnSpPr>
          <p:cNvPr id="658" name="Google Shape;658;p74"/>
          <p:cNvCxnSpPr>
            <a:stCxn id="650" idx="4"/>
            <a:endCxn id="659" idx="1"/>
          </p:cNvCxnSpPr>
          <p:nvPr/>
        </p:nvCxnSpPr>
        <p:spPr>
          <a:xfrm flipH="1" rot="-5400000">
            <a:off x="2785013" y="3704163"/>
            <a:ext cx="469800" cy="1056900"/>
          </a:xfrm>
          <a:prstGeom prst="bentConnector2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74"/>
          <p:cNvSpPr txBox="1"/>
          <p:nvPr>
            <p:ph idx="4" type="title"/>
          </p:nvPr>
        </p:nvSpPr>
        <p:spPr>
          <a:xfrm>
            <a:off x="3478988" y="4025836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1" name="Google Shape;661;p74"/>
          <p:cNvCxnSpPr>
            <a:stCxn id="654" idx="6"/>
            <a:endCxn id="655" idx="1"/>
          </p:cNvCxnSpPr>
          <p:nvPr/>
        </p:nvCxnSpPr>
        <p:spPr>
          <a:xfrm>
            <a:off x="3351913" y="3506025"/>
            <a:ext cx="424200" cy="6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667" name="Google Shape;667;p7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Create</a:t>
            </a:r>
            <a:endParaRPr sz="6000"/>
          </a:p>
        </p:txBody>
      </p:sp>
      <p:sp>
        <p:nvSpPr>
          <p:cNvPr id="668" name="Google Shape;668;p7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php</a:t>
            </a:r>
            <a:endParaRPr/>
          </a:p>
        </p:txBody>
      </p:sp>
      <p:sp>
        <p:nvSpPr>
          <p:cNvPr id="674" name="Google Shape;674;p76"/>
          <p:cNvSpPr txBox="1"/>
          <p:nvPr/>
        </p:nvSpPr>
        <p:spPr>
          <a:xfrm>
            <a:off x="631950" y="1478575"/>
            <a:ext cx="8129400" cy="297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◆新增氣象資料：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請輸入縣市：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請輸入縣市編號：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請輸入鄉鎮：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請輸入鄉鎮編號：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請輸入經度(TWD67)：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請輸入緯度(TWD67)：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請輸入經度(WGS84)：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請輸入緯度(WGS84)：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請輸入測站名稱：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請輸入測站編號：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pattern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"[a-zA-Z0-9]+"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請輸入海拔高度(公尺)：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請輸入溫度：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631950" y="462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create.php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613625" y="1478575"/>
            <a:ext cx="8129400" cy="297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])&amp;&amp;(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'action'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)){ </a:t>
            </a:r>
            <a:r>
              <a:rPr lang="zh-TW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//check if null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"PRES"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"D_TX"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"D_TN"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"H24R"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"R_Date"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"connectMysql.php"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php</a:t>
            </a:r>
            <a:endParaRPr/>
          </a:p>
        </p:txBody>
      </p:sp>
      <p:sp>
        <p:nvSpPr>
          <p:cNvPr id="682" name="Google Shape;682;p77"/>
          <p:cNvSpPr txBox="1"/>
          <p:nvPr/>
        </p:nvSpPr>
        <p:spPr>
          <a:xfrm>
            <a:off x="220225" y="1473950"/>
            <a:ext cx="6276000" cy="319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$db_host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127.0.0.1'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$db_userName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$db_password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'database_project_自動氣象站'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@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mysqli_connect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$db_host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$db_userName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$db_password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failed'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successfully!'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 NAMES 'utf8mb4'"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p77"/>
          <p:cNvSpPr txBox="1"/>
          <p:nvPr/>
        </p:nvSpPr>
        <p:spPr>
          <a:xfrm>
            <a:off x="157300" y="4671650"/>
            <a:ext cx="24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connectMysql.php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XAMPP</a:t>
            </a:r>
            <a:endParaRPr/>
          </a:p>
        </p:txBody>
      </p:sp>
      <p:pic>
        <p:nvPicPr>
          <p:cNvPr id="689" name="Google Shape;6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37" y="1211174"/>
            <a:ext cx="8556725" cy="35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8"/>
          <p:cNvSpPr txBox="1"/>
          <p:nvPr/>
        </p:nvSpPr>
        <p:spPr>
          <a:xfrm>
            <a:off x="293825" y="1211175"/>
            <a:ext cx="8556600" cy="363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'StationName'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'StationID'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 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station (Lat, Lon, LatWGS84, LonWGS84, StationName, StationID, ELEV, S_City, S_Town)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$lat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$lon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$latWGS84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$lonWGS84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$StationName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$ELEV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$City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$Town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$sql_query2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obsweather (ObsTime, WDIR, WDSD, Temp, HUMD, PRES, StationNum)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$infoTime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$WDIR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$WDSD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$Temp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$HUMD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$PRES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$sql_query2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.. 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9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696" name="Google Shape;696;p79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Read</a:t>
            </a:r>
            <a:endParaRPr sz="6000"/>
          </a:p>
        </p:txBody>
      </p:sp>
      <p:sp>
        <p:nvSpPr>
          <p:cNvPr id="697" name="Google Shape;697;p79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0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250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0"/>
          <p:cNvPicPr preferRelativeResize="0"/>
          <p:nvPr/>
        </p:nvPicPr>
        <p:blipFill rotWithShape="1">
          <a:blip r:embed="rId4">
            <a:alphaModFix/>
          </a:blip>
          <a:srcRect b="42033" l="58082" r="17851" t="29665"/>
          <a:stretch/>
        </p:blipFill>
        <p:spPr>
          <a:xfrm>
            <a:off x="4797225" y="1859375"/>
            <a:ext cx="705275" cy="9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05" name="Google Shape;705;p80"/>
          <p:cNvCxnSpPr/>
          <p:nvPr/>
        </p:nvCxnSpPr>
        <p:spPr>
          <a:xfrm flipH="1" rot="10800000">
            <a:off x="5502525" y="1859375"/>
            <a:ext cx="1268100" cy="448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80"/>
          <p:cNvSpPr/>
          <p:nvPr/>
        </p:nvSpPr>
        <p:spPr>
          <a:xfrm>
            <a:off x="4797225" y="1859375"/>
            <a:ext cx="705300" cy="88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0"/>
          <p:cNvSpPr txBox="1"/>
          <p:nvPr/>
        </p:nvSpPr>
        <p:spPr>
          <a:xfrm>
            <a:off x="6770625" y="16527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選擇要顯示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的資料庫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1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375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14" name="Google Shape;714;p81"/>
          <p:cNvCxnSpPr>
            <a:stCxn id="715" idx="3"/>
            <a:endCxn id="716" idx="1"/>
          </p:cNvCxnSpPr>
          <p:nvPr/>
        </p:nvCxnSpPr>
        <p:spPr>
          <a:xfrm flipH="1" rot="10800000">
            <a:off x="5435675" y="1852850"/>
            <a:ext cx="1268100" cy="11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81"/>
          <p:cNvSpPr/>
          <p:nvPr/>
        </p:nvSpPr>
        <p:spPr>
          <a:xfrm>
            <a:off x="4808675" y="1883150"/>
            <a:ext cx="627000" cy="1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1"/>
          <p:cNvSpPr txBox="1"/>
          <p:nvPr/>
        </p:nvSpPr>
        <p:spPr>
          <a:xfrm>
            <a:off x="6703725" y="16527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選擇後會顯示相應DB名稱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3486400" y="2690950"/>
            <a:ext cx="2212800" cy="142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1"/>
          <p:cNvSpPr txBox="1"/>
          <p:nvPr/>
        </p:nvSpPr>
        <p:spPr>
          <a:xfrm>
            <a:off x="713225" y="3144450"/>
            <a:ext cx="20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從選擇的資料庫中讀取所有資料並顯示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9" name="Google Shape;719;p81"/>
          <p:cNvCxnSpPr/>
          <p:nvPr/>
        </p:nvCxnSpPr>
        <p:spPr>
          <a:xfrm flipH="1" rot="10800000">
            <a:off x="2653000" y="3255700"/>
            <a:ext cx="830700" cy="6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2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250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26" name="Google Shape;726;p82"/>
          <p:cNvCxnSpPr/>
          <p:nvPr/>
        </p:nvCxnSpPr>
        <p:spPr>
          <a:xfrm flipH="1" rot="10800000">
            <a:off x="5485400" y="2443525"/>
            <a:ext cx="1268100" cy="448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82"/>
          <p:cNvSpPr txBox="1"/>
          <p:nvPr/>
        </p:nvSpPr>
        <p:spPr>
          <a:xfrm>
            <a:off x="6753500" y="222980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連結到Update、Delete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82"/>
          <p:cNvSpPr/>
          <p:nvPr/>
        </p:nvSpPr>
        <p:spPr>
          <a:xfrm>
            <a:off x="5150625" y="2892325"/>
            <a:ext cx="513000" cy="2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2"/>
          <p:cNvSpPr/>
          <p:nvPr/>
        </p:nvSpPr>
        <p:spPr>
          <a:xfrm>
            <a:off x="4612100" y="2092400"/>
            <a:ext cx="994500" cy="2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82"/>
          <p:cNvCxnSpPr/>
          <p:nvPr/>
        </p:nvCxnSpPr>
        <p:spPr>
          <a:xfrm flipH="1" rot="10800000">
            <a:off x="2821100" y="2261225"/>
            <a:ext cx="1791000" cy="53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82"/>
          <p:cNvSpPr txBox="1"/>
          <p:nvPr/>
        </p:nvSpPr>
        <p:spPr>
          <a:xfrm>
            <a:off x="811550" y="2705725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連結到Create、Query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263" y="1017725"/>
            <a:ext cx="536147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 - XAMPP</a:t>
            </a:r>
            <a:endParaRPr/>
          </a:p>
        </p:txBody>
      </p:sp>
      <p:sp>
        <p:nvSpPr>
          <p:cNvPr id="738" name="Google Shape;738;p83"/>
          <p:cNvSpPr txBox="1"/>
          <p:nvPr/>
        </p:nvSpPr>
        <p:spPr>
          <a:xfrm>
            <a:off x="6285475" y="4438500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83"/>
          <p:cNvSpPr/>
          <p:nvPr/>
        </p:nvSpPr>
        <p:spPr>
          <a:xfrm>
            <a:off x="3312650" y="1738250"/>
            <a:ext cx="17880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3"/>
          <p:cNvSpPr/>
          <p:nvPr/>
        </p:nvSpPr>
        <p:spPr>
          <a:xfrm>
            <a:off x="2097250" y="4170325"/>
            <a:ext cx="35520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Motivation</a:t>
            </a:r>
            <a:endParaRPr sz="4000"/>
          </a:p>
        </p:txBody>
      </p:sp>
      <p:sp>
        <p:nvSpPr>
          <p:cNvPr id="384" name="Google Shape;384;p48">
            <a:hlinkClick/>
          </p:cNvPr>
          <p:cNvSpPr txBox="1"/>
          <p:nvPr/>
        </p:nvSpPr>
        <p:spPr>
          <a:xfrm>
            <a:off x="978525" y="1664000"/>
            <a:ext cx="69414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建立資料庫以整合由不同氣象觀測站所觀測到的氣象條件，以利於通過分析氣象變化趨勢來預測未來的天氣情況。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僅收集 12.12-12.18 這週內觀測到的氣象狀況。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50" y="1434625"/>
            <a:ext cx="6047096" cy="22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 - XAMPP</a:t>
            </a:r>
            <a:endParaRPr/>
          </a:p>
        </p:txBody>
      </p:sp>
      <p:sp>
        <p:nvSpPr>
          <p:cNvPr id="747" name="Google Shape;747;p84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84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754" name="Google Shape;754;p8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Update</a:t>
            </a:r>
            <a:endParaRPr sz="6000"/>
          </a:p>
        </p:txBody>
      </p:sp>
      <p:sp>
        <p:nvSpPr>
          <p:cNvPr id="755" name="Google Shape;755;p8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61" name="Google Shape;761;p86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86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25" y="1017725"/>
            <a:ext cx="6356951" cy="39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69" name="Google Shape;769;p87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87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25" y="1218025"/>
            <a:ext cx="5561200" cy="31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77" name="Google Shape;777;p88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88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79" y="1017725"/>
            <a:ext cx="5866045" cy="37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pic>
        <p:nvPicPr>
          <p:cNvPr id="785" name="Google Shape;78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60" y="1057725"/>
            <a:ext cx="4352399" cy="36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91" name="Google Shape;791;p90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90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1234863"/>
            <a:ext cx="9144003" cy="3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1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799" name="Google Shape;799;p91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Delete</a:t>
            </a:r>
            <a:endParaRPr sz="6000"/>
          </a:p>
        </p:txBody>
      </p:sp>
      <p:sp>
        <p:nvSpPr>
          <p:cNvPr id="800" name="Google Shape;800;p91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</a:t>
            </a:r>
            <a:endParaRPr/>
          </a:p>
        </p:txBody>
      </p:sp>
      <p:cxnSp>
        <p:nvCxnSpPr>
          <p:cNvPr id="806" name="Google Shape;806;p92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7" name="Google Shape;8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5" y="1221475"/>
            <a:ext cx="4730675" cy="309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550" y="1766921"/>
            <a:ext cx="35746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550" y="3012625"/>
            <a:ext cx="3574649" cy="7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2"/>
          <p:cNvSpPr txBox="1"/>
          <p:nvPr>
            <p:ph type="title"/>
          </p:nvPr>
        </p:nvSpPr>
        <p:spPr>
          <a:xfrm>
            <a:off x="5206725" y="1276575"/>
            <a:ext cx="381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刪除失敗：</a:t>
            </a:r>
            <a:endParaRPr sz="1400"/>
          </a:p>
        </p:txBody>
      </p:sp>
      <p:sp>
        <p:nvSpPr>
          <p:cNvPr id="811" name="Google Shape;811;p92"/>
          <p:cNvSpPr txBox="1"/>
          <p:nvPr>
            <p:ph type="title"/>
          </p:nvPr>
        </p:nvSpPr>
        <p:spPr>
          <a:xfrm>
            <a:off x="5206725" y="2516125"/>
            <a:ext cx="381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刪除</a:t>
            </a:r>
            <a:r>
              <a:rPr lang="zh-TW" sz="1400"/>
              <a:t>成功</a:t>
            </a:r>
            <a:r>
              <a:rPr lang="zh-TW" sz="1400"/>
              <a:t>：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</a:t>
            </a:r>
            <a:endParaRPr/>
          </a:p>
        </p:txBody>
      </p:sp>
      <p:cxnSp>
        <p:nvCxnSpPr>
          <p:cNvPr id="817" name="Google Shape;817;p93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8" name="Google Shape;8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13" y="1568200"/>
            <a:ext cx="6119568" cy="2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650" y="4356650"/>
            <a:ext cx="6800925" cy="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90" name="Google Shape;390;p49">
            <a:hlinkClick/>
          </p:cNvPr>
          <p:cNvSpPr txBox="1"/>
          <p:nvPr/>
        </p:nvSpPr>
        <p:spPr>
          <a:xfrm>
            <a:off x="238750" y="2489500"/>
            <a:ext cx="87372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Requirement Analysis &amp; Model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91" name="Google Shape;391;p49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Delete.php</a:t>
            </a:r>
            <a:endParaRPr/>
          </a:p>
        </p:txBody>
      </p:sp>
      <p:cxnSp>
        <p:nvCxnSpPr>
          <p:cNvPr id="825" name="Google Shape;825;p94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6" name="Google Shape;8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0" y="1155505"/>
            <a:ext cx="3352419" cy="155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94"/>
          <p:cNvGrpSpPr/>
          <p:nvPr/>
        </p:nvGrpSpPr>
        <p:grpSpPr>
          <a:xfrm>
            <a:off x="5302989" y="1017756"/>
            <a:ext cx="3841949" cy="4125846"/>
            <a:chOff x="5379450" y="1510597"/>
            <a:chExt cx="3095600" cy="3458379"/>
          </a:xfrm>
        </p:grpSpPr>
        <p:pic>
          <p:nvPicPr>
            <p:cNvPr id="828" name="Google Shape;828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9450" y="1510597"/>
              <a:ext cx="3095600" cy="46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79450" y="1975376"/>
              <a:ext cx="3095596" cy="299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0" name="Google Shape;83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50" y="2847300"/>
            <a:ext cx="5216050" cy="2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836" name="Google Shape;836;p9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Query</a:t>
            </a:r>
            <a:endParaRPr sz="6000"/>
          </a:p>
        </p:txBody>
      </p:sp>
      <p:sp>
        <p:nvSpPr>
          <p:cNvPr id="837" name="Google Shape;837;p9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43" name="Google Shape;8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75" y="1181100"/>
            <a:ext cx="42386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49" name="Google Shape;8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88" y="1017725"/>
            <a:ext cx="393571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7"/>
          <p:cNvSpPr/>
          <p:nvPr/>
        </p:nvSpPr>
        <p:spPr>
          <a:xfrm>
            <a:off x="814775" y="1495900"/>
            <a:ext cx="891600" cy="1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97"/>
          <p:cNvCxnSpPr>
            <a:stCxn id="850" idx="5"/>
          </p:cNvCxnSpPr>
          <p:nvPr/>
        </p:nvCxnSpPr>
        <p:spPr>
          <a:xfrm flipH="1">
            <a:off x="829403" y="1656966"/>
            <a:ext cx="746400" cy="95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97"/>
          <p:cNvSpPr/>
          <p:nvPr/>
        </p:nvSpPr>
        <p:spPr>
          <a:xfrm>
            <a:off x="858450" y="1646325"/>
            <a:ext cx="573000" cy="1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97"/>
          <p:cNvCxnSpPr>
            <a:stCxn id="852" idx="3"/>
          </p:cNvCxnSpPr>
          <p:nvPr/>
        </p:nvCxnSpPr>
        <p:spPr>
          <a:xfrm flipH="1">
            <a:off x="604564" y="1807391"/>
            <a:ext cx="337800" cy="77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4" name="Google Shape;85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425" y="1301125"/>
            <a:ext cx="4701025" cy="1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60" name="Google Shape;8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0" y="1017725"/>
            <a:ext cx="280761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511" y="1017725"/>
            <a:ext cx="5569338" cy="26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8"/>
          <p:cNvSpPr/>
          <p:nvPr/>
        </p:nvSpPr>
        <p:spPr>
          <a:xfrm>
            <a:off x="1044650" y="2277950"/>
            <a:ext cx="8778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8"/>
          <p:cNvSpPr/>
          <p:nvPr/>
        </p:nvSpPr>
        <p:spPr>
          <a:xfrm>
            <a:off x="2031325" y="2265438"/>
            <a:ext cx="8778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8"/>
          <p:cNvSpPr/>
          <p:nvPr/>
        </p:nvSpPr>
        <p:spPr>
          <a:xfrm>
            <a:off x="993975" y="2408450"/>
            <a:ext cx="6021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5" name="Google Shape;865;p98"/>
          <p:cNvCxnSpPr>
            <a:stCxn id="864" idx="2"/>
          </p:cNvCxnSpPr>
          <p:nvPr/>
        </p:nvCxnSpPr>
        <p:spPr>
          <a:xfrm flipH="1">
            <a:off x="667575" y="2473700"/>
            <a:ext cx="326400" cy="19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98"/>
          <p:cNvCxnSpPr>
            <a:stCxn id="862" idx="5"/>
          </p:cNvCxnSpPr>
          <p:nvPr/>
        </p:nvCxnSpPr>
        <p:spPr>
          <a:xfrm flipH="1">
            <a:off x="1247899" y="2389339"/>
            <a:ext cx="546000" cy="29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98"/>
          <p:cNvCxnSpPr>
            <a:stCxn id="863" idx="3"/>
          </p:cNvCxnSpPr>
          <p:nvPr/>
        </p:nvCxnSpPr>
        <p:spPr>
          <a:xfrm flipH="1">
            <a:off x="1675676" y="2376826"/>
            <a:ext cx="484200" cy="30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73" name="Google Shape;873;p99">
            <a:hlinkClick/>
          </p:cNvPr>
          <p:cNvSpPr txBox="1"/>
          <p:nvPr/>
        </p:nvSpPr>
        <p:spPr>
          <a:xfrm>
            <a:off x="598225" y="2381050"/>
            <a:ext cx="80742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Division of Labor &amp; Challenge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874" name="Google Shape;874;p99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07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0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Division of Labor</a:t>
            </a:r>
            <a:endParaRPr sz="4000"/>
          </a:p>
        </p:txBody>
      </p:sp>
      <p:graphicFrame>
        <p:nvGraphicFramePr>
          <p:cNvPr id="880" name="Google Shape;880;p100"/>
          <p:cNvGraphicFramePr/>
          <p:nvPr/>
        </p:nvGraphicFramePr>
        <p:xfrm>
          <a:off x="0" y="9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{2EC4B7C1-1F25-40FB-9CFB-18188BB1E9F0}</a:tableStyleId>
              </a:tblPr>
              <a:tblGrid>
                <a:gridCol w="3317000"/>
                <a:gridCol w="5939300"/>
              </a:tblGrid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資科三 108703017 邱彥翔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Leader + Login System + 整合 + Presentation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資科三 108703028 王競梓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ER model + Relational model + SQL schema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科智三 108364124  劉珈卉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UPDATE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107703041  翁義甫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Query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107703007  林羿名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DELETE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106701037  呂峻廷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READ + PPT 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企管四 107305111  吳易儒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CREATE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01" title="Points scored"/>
          <p:cNvPicPr preferRelativeResize="0"/>
          <p:nvPr/>
        </p:nvPicPr>
        <p:blipFill rotWithShape="1">
          <a:blip r:embed="rId3">
            <a:alphaModFix/>
          </a:blip>
          <a:srcRect b="0" l="0" r="0" t="11645"/>
          <a:stretch/>
        </p:blipFill>
        <p:spPr>
          <a:xfrm>
            <a:off x="659300" y="868150"/>
            <a:ext cx="7825401" cy="42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01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Degree of Contribution</a:t>
            </a:r>
            <a:endParaRPr sz="4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2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Challenge</a:t>
            </a:r>
            <a:endParaRPr sz="4000"/>
          </a:p>
        </p:txBody>
      </p:sp>
      <p:sp>
        <p:nvSpPr>
          <p:cNvPr id="892" name="Google Shape;892;p102">
            <a:hlinkClick/>
          </p:cNvPr>
          <p:cNvSpPr txBox="1"/>
          <p:nvPr/>
        </p:nvSpPr>
        <p:spPr>
          <a:xfrm>
            <a:off x="939450" y="1295050"/>
            <a:ext cx="74916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為了</a:t>
            </a: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讓外網能連進區網，</a:t>
            </a: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花很多時間在嘗試 Port Forwarding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Create: 很常出現連結資料庫不正確的問題，後來發現是資料庫attributes設定與code的名稱不對、以及primary key的設定問題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Query: 花很多時間在了解php的語法以及跟MySQL的關係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3"/>
          <p:cNvSpPr txBox="1"/>
          <p:nvPr>
            <p:ph type="title"/>
          </p:nvPr>
        </p:nvSpPr>
        <p:spPr>
          <a:xfrm>
            <a:off x="2374949" y="1729050"/>
            <a:ext cx="43941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300"/>
              <a:t>Q &amp; A</a:t>
            </a:r>
            <a:endParaRPr sz="10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713225" y="376900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Requirement Analysis</a:t>
            </a:r>
            <a:endParaRPr sz="4000"/>
          </a:p>
        </p:txBody>
      </p:sp>
      <p:sp>
        <p:nvSpPr>
          <p:cNvPr id="397" name="Google Shape;397;p50">
            <a:hlinkClick/>
          </p:cNvPr>
          <p:cNvSpPr txBox="1"/>
          <p:nvPr/>
        </p:nvSpPr>
        <p:spPr>
          <a:xfrm>
            <a:off x="939450" y="1340425"/>
            <a:ext cx="7265100" cy="3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測站包含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測站名稱、測站編號、海拔及經緯度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記錄測站的縣市鄉鎮名稱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一個測站會有多筆記錄(不同時間)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一個時間會有多筆記錄(不同測站)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記錄小時最大陣風風速及風向、溫度、濕度、氣壓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記錄某測站某日最高最低及平均溫度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可查詢某地某日溫度、濕度、氣壓、風速、最高最低及平均溫度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可統計某地在某段時間內的下雨天數及降水量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713225" y="376900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Requirement Analysis</a:t>
            </a:r>
            <a:endParaRPr sz="4000"/>
          </a:p>
        </p:txBody>
      </p:sp>
      <p:sp>
        <p:nvSpPr>
          <p:cNvPr id="403" name="Google Shape;403;p51">
            <a:hlinkClick/>
          </p:cNvPr>
          <p:cNvSpPr txBox="1"/>
          <p:nvPr/>
        </p:nvSpPr>
        <p:spPr>
          <a:xfrm>
            <a:off x="978525" y="1664000"/>
            <a:ext cx="72651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需要登入系統限制訪客修改氣象站資料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管理員能讀取、建立、修改、刪除、查詢氣象站資料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訪客只能讀取、查詢氣象站資料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594000" y="104375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Model</a:t>
            </a:r>
            <a:endParaRPr sz="4000"/>
          </a:p>
        </p:txBody>
      </p:sp>
      <p:sp>
        <p:nvSpPr>
          <p:cNvPr id="409" name="Google Shape;409;p52"/>
          <p:cNvSpPr txBox="1"/>
          <p:nvPr/>
        </p:nvSpPr>
        <p:spPr>
          <a:xfrm>
            <a:off x="1715600" y="783750"/>
            <a:ext cx="9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ER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5967575" y="783750"/>
            <a:ext cx="16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Relational 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183950"/>
            <a:ext cx="4372749" cy="39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83950"/>
            <a:ext cx="4119700" cy="39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18" name="Google Shape;418;p53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System Function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19" name="Google Shape;419;p53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